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68F68-387F-4874-9366-89F4A8BE4A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BMW Golfsport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6E7D717-7B76-4588-8B01-DE967B7E40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2250076"/>
              </p:ext>
            </p:extLst>
          </p:nvPr>
        </p:nvGraphicFramePr>
        <p:xfrm>
          <a:off x="457200" y="1731963"/>
          <a:ext cx="8229600" cy="4104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20885056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3082233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15101074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18275055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1506277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5356159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6417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#DRIVENBYPASSION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86.866666666667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14.694444444444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31.344444444444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132.90555555556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2382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20.9375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102.64583333333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279.16666666667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663844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#BMWTrackManOpen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2883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#DRIVETOGLORY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184.39189189189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10.189189189189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14.027027027027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208.60810810811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410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#OnceInALifeTime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135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#UltimateRyderCupTeam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80648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#MiracleOfMedinah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6765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#BMWInternationalOpen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72.597222222222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11.888888888889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7.5277777777778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92.013888888889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55395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#OnceInALifetime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540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#NorthernTrustOpen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222656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C8C8594-2CE9-458F-A044-E4DE0DC3C93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3152270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E58063-0BA3-4FA3-8EFF-20A2CE3BB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BMW Golfsport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64B91B0-420E-43AF-B137-868E9533754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44301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56258435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32393123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5188973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21398107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962161302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9500686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63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#RyderCup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0.66666666666667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3470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#FedExCup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58680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#RyderCupTeamBMW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50098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#BMWPGA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40.75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73452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#BMWChamps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27115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#14ClubChallenge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563990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#DDFIrishOpen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92074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#ASIScottishOpen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0.33333333333333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11.666666666667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25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#UltimateDrivingMachine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8905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#WorldBeardDay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43319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F20511-B491-4C30-9D90-B942778FD88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290605198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CD60A7-AED4-4C4A-A64B-387463887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Hashtag Detection | BMW Golfsport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55CC278-99BF-4A0C-B7B9-7F63B00EE2D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5914705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6682880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427365174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7267627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4006576048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59140530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8335718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0078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#BMWChampionship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406112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#360degree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51.666666666667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712.66666666667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70794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#TBF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09956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#SheerDrivingPleasure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9728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#FunFriday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66745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79492E6-F645-4294-A57F-4AD795D84D3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06/01/2018 - 09/30/2018</a:t>
            </a:r>
          </a:p>
        </p:txBody>
      </p:sp>
    </p:spTree>
    <p:extLst>
      <p:ext uri="{BB962C8B-B14F-4D97-AF65-F5344CB8AC3E}">
        <p14:creationId xmlns:p14="http://schemas.microsoft.com/office/powerpoint/2010/main" val="107159703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258</Words>
  <Application>Microsoft Office PowerPoint</Application>
  <PresentationFormat>On-screen Show (4:3)</PresentationFormat>
  <Paragraphs>173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Arial</vt:lpstr>
      <vt:lpstr>Calibri</vt:lpstr>
      <vt:lpstr>quintly_template</vt:lpstr>
      <vt:lpstr>Facebook Hashtag Detection | BMW Golfsport - 1 of 3</vt:lpstr>
      <vt:lpstr>Facebook Hashtag Detection | BMW Golfsport - 2 of 3</vt:lpstr>
      <vt:lpstr>Facebook Hashtag Detection | BMW Golfsport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Hashtag Detection | BMW Golfsport - 1 of 3</dc:title>
  <dc:creator>Administrator</dc:creator>
  <cp:lastModifiedBy>Administrator</cp:lastModifiedBy>
  <cp:revision>1</cp:revision>
  <dcterms:created xsi:type="dcterms:W3CDTF">2018-10-16T09:18:02Z</dcterms:created>
  <dcterms:modified xsi:type="dcterms:W3CDTF">2018-10-16T09:19:16Z</dcterms:modified>
</cp:coreProperties>
</file>