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Sheet1!$A$2:$A$123</c:f>
            </c:multiLvlStrRef>
          </c:cat>
          <c:val>
            <c:numRef>
              <c:f>Sheet1!$B$2:$B$123</c:f>
            </c:numRef>
          </c:val>
          <c:smooth val="0"/>
          <c:extLst>
            <c:ext xmlns:c16="http://schemas.microsoft.com/office/drawing/2014/chart" uri="{C3380CC4-5D6E-409C-BE32-E72D297353CC}">
              <c16:uniqueId val="{00000000-A33D-42FC-BC3E-C4370DFD62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936008"/>
        <c:axId val="339753216"/>
      </c:lineChart>
      <c:catAx>
        <c:axId val="277936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753216"/>
        <c:crosses val="autoZero"/>
        <c:auto val="1"/>
        <c:lblAlgn val="ctr"/>
        <c:lblOffset val="100"/>
        <c:noMultiLvlLbl val="0"/>
      </c:catAx>
      <c:valAx>
        <c:axId val="339753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36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C20C6-6F46-4241-BC8E-7FE2EDA74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BMW Golfsport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9B6BE8-85C5-4A5E-8224-FC073BFBA0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12918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BD99AF-CD8A-4CB6-B51D-57F6BB306D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C3C4AE-59CA-4165-B2B7-4953D1C1B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6226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BMW Golfsport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BMW Golfsport</dc:title>
  <dc:creator>Administrator</dc:creator>
  <cp:lastModifiedBy>Administrator</cp:lastModifiedBy>
  <cp:revision>1</cp:revision>
  <dcterms:created xsi:type="dcterms:W3CDTF">2018-10-16T09:15:41Z</dcterms:created>
  <dcterms:modified xsi:type="dcterms:W3CDTF">2018-10-16T09:15:45Z</dcterms:modified>
</cp:coreProperties>
</file>