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</c:v>
                </c:pt>
                <c:pt idx="1">
                  <c:v>14</c:v>
                </c:pt>
                <c:pt idx="2">
                  <c:v>139</c:v>
                </c:pt>
                <c:pt idx="3">
                  <c:v>12</c:v>
                </c:pt>
                <c:pt idx="4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EC-4B1E-8FE3-D2AA14788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F20E4-A004-4AEE-8B67-E5C873D1D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BMW 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088F22-C672-401C-9D22-06FBC1971A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5714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831D54-B453-4174-A2C8-AD317D4A1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6DA88-1C1A-44AA-9B79-0646FF4D7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2524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| BMW 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| BMW Golfsport</dc:title>
  <dc:creator>Administrator</dc:creator>
  <cp:lastModifiedBy>Administrator</cp:lastModifiedBy>
  <cp:revision>1</cp:revision>
  <dcterms:created xsi:type="dcterms:W3CDTF">2018-10-16T09:11:47Z</dcterms:created>
  <dcterms:modified xsi:type="dcterms:W3CDTF">2018-10-16T09:11:51Z</dcterms:modified>
</cp:coreProperties>
</file>