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Sheet1!$A$2:$A$123</c:f>
            </c:multiLvlStrRef>
          </c:cat>
          <c:val>
            <c:numRef>
              <c:f>Sheet1!$B$2:$B$123</c:f>
            </c:numRef>
          </c:val>
          <c:smooth val="0"/>
          <c:extLst>
            <c:ext xmlns:c16="http://schemas.microsoft.com/office/drawing/2014/chart" uri="{C3380CC4-5D6E-409C-BE32-E72D297353CC}">
              <c16:uniqueId val="{00000000-E22E-4119-8D33-4A1EFB842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20296"/>
        <c:axId val="289921280"/>
      </c:lineChart>
      <c:catAx>
        <c:axId val="28992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1280"/>
        <c:crosses val="autoZero"/>
        <c:auto val="1"/>
        <c:lblAlgn val="ctr"/>
        <c:lblOffset val="100"/>
        <c:noMultiLvlLbl val="0"/>
      </c:catAx>
      <c:valAx>
        <c:axId val="28992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9F82E-6C3E-4B6D-9544-01F90CB7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BMW 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3AC3E7-B03D-4ABF-AA4E-F139750302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876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1B6EA-5AB5-48A5-93E6-1917A0C53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48944-0CD9-4D58-B9E7-B9187621C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532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BMW 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BMW Golfsport</dc:title>
  <dc:creator>Administrator</dc:creator>
  <cp:lastModifiedBy>Administrator</cp:lastModifiedBy>
  <cp:revision>1</cp:revision>
  <dcterms:created xsi:type="dcterms:W3CDTF">2018-10-16T09:11:33Z</dcterms:created>
  <dcterms:modified xsi:type="dcterms:W3CDTF">2018-10-16T09:11:38Z</dcterms:modified>
</cp:coreProperties>
</file>