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Golfsport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43364</c:v>
                </c:pt>
                <c:pt idx="1">
                  <c:v>43365</c:v>
                </c:pt>
                <c:pt idx="2">
                  <c:v>43366</c:v>
                </c:pt>
                <c:pt idx="3">
                  <c:v>43367</c:v>
                </c:pt>
                <c:pt idx="4">
                  <c:v>43368</c:v>
                </c:pt>
                <c:pt idx="5">
                  <c:v>43369</c:v>
                </c:pt>
                <c:pt idx="6">
                  <c:v>43370</c:v>
                </c:pt>
                <c:pt idx="7">
                  <c:v>43371</c:v>
                </c:pt>
                <c:pt idx="8">
                  <c:v>43372</c:v>
                </c:pt>
                <c:pt idx="9">
                  <c:v>43373</c:v>
                </c:pt>
                <c:pt idx="10">
                  <c:v>43374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5</c:v>
                </c:pt>
                <c:pt idx="5">
                  <c:v>3</c:v>
                </c:pt>
                <c:pt idx="6">
                  <c:v>6</c:v>
                </c:pt>
                <c:pt idx="7">
                  <c:v>6</c:v>
                </c:pt>
                <c:pt idx="8">
                  <c:v>5</c:v>
                </c:pt>
                <c:pt idx="9">
                  <c:v>8</c:v>
                </c:pt>
                <c:pt idx="1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A1-4237-B8DF-997C1C626F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221816"/>
        <c:axId val="360874960"/>
      </c:lineChart>
      <c:dateAx>
        <c:axId val="292221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874960"/>
        <c:crosses val="autoZero"/>
        <c:auto val="1"/>
        <c:lblOffset val="100"/>
        <c:baseTimeUnit val="days"/>
      </c:dateAx>
      <c:valAx>
        <c:axId val="360874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21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F8E10-9AB8-4501-A300-AA2456E23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BMW Golfsport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CB074E-9FE3-41D1-8233-6436F3A7A1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9051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D9E0A9-2492-45DC-8430-8A8A429D20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09/21/2018 - 10/01/2018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C5CD7B-5653-4294-A114-33F0D7F54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6172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BMW Golfsport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BMW Golfsport</dc:title>
  <dc:creator>Administrator</dc:creator>
  <cp:lastModifiedBy>Administrator</cp:lastModifiedBy>
  <cp:revision>1</cp:revision>
  <dcterms:created xsi:type="dcterms:W3CDTF">2018-10-16T09:03:50Z</dcterms:created>
  <dcterms:modified xsi:type="dcterms:W3CDTF">2018-10-16T09:03:54Z</dcterms:modified>
</cp:coreProperties>
</file>