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 Golfsport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2A-405A-B3E0-A470D8B927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 Golfsport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2A-405A-B3E0-A470D8B927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 Golfsport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2A-405A-B3E0-A470D8B92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101792"/>
        <c:axId val="348102120"/>
      </c:barChart>
      <c:catAx>
        <c:axId val="34810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02120"/>
        <c:crosses val="autoZero"/>
        <c:auto val="1"/>
        <c:lblAlgn val="ctr"/>
        <c:lblOffset val="100"/>
        <c:noMultiLvlLbl val="0"/>
      </c:catAx>
      <c:valAx>
        <c:axId val="34810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0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61E21-7BAC-431D-BF5F-4DCA3384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BMW Golfsport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BF89E4-BBBE-407A-BC05-80F4B285C8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6430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B9555-3647-4A86-B9DD-643CC0DA9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09/21/2018 - 10/01/2018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35F94-CC06-4038-B402-D77857930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5700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BMW Golfsport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BMW Golfsport</dc:title>
  <dc:creator>Administrator</dc:creator>
  <cp:lastModifiedBy>Administrator</cp:lastModifiedBy>
  <cp:revision>1</cp:revision>
  <dcterms:created xsi:type="dcterms:W3CDTF">2018-10-16T08:58:30Z</dcterms:created>
  <dcterms:modified xsi:type="dcterms:W3CDTF">2018-10-16T08:58:34Z</dcterms:modified>
</cp:coreProperties>
</file>