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0E59E-B60F-4AAF-93FE-7FDD3821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bmw_golfsport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1FB5E-FD95-4F15-BBEF-197B2F369C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644780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91371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8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41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176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076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635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175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622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77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7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- 2018-09-30 15:30:50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 points and the winning putt for Europe. Francesco Molinari is THE man of the 2018 Ryder Cup. 🇪🇺🏆@chiccogolf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4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- 2018-09-30 14:30:28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Jon Rahm and @thorbjornolesen score two points for Europe. Overall score right now: 🇪🇺12.5 🇺🇸 9.5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1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- 2018-09-30 13:46:58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will be a very close decision today. @thorbjornolesen is one of the few players with a comfortable lead.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40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- 2018-09-30 10:22:08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final battle for the Ryder Cup is on! What do you think? Will it be 🇪🇺 or 🇺🇸? #panoramic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104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CEDDF-41B6-4713-B1BE-B3CF9FF87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79951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009D-4DB5-4C7F-8FE5-9AE596412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bmw_golfsport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6E2EC-0D70-40D7-A1A6-FE0C087A9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73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71002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638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998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92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72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47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422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82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449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3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- 2018-09-30 09:39:25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Ryder Cup Sunday is here! #panoramic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6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- 2018-09-30 08:21:54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the final showdown! #panoramic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53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20:08:51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 matches ever, 4 wins. @officialtommyfleetwood‘s story has been the icing one the cake. #drivetoglory #bmwgolfsport #drivenbypassion #moliwood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7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18:11:30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Crowds are amazing in Paris. 👏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09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16:25:40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Teammates and friends. Europe 🇪🇺 leads USA 🇺🇸 10-6 after day 2 🏆.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738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76F54-EA27-4A45-8EAC-AB5E94897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3453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CF49-5E71-4A84-857C-FA7E4DE42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bmw_golfsport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5AA00-F9FB-4D5E-81D0-14EBF34A2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902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1028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80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63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61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088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334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27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399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274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6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15:09:27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guys should be happy today. Join them cheering for Europe with the #DRIVETOGLORY AR filter. 👉 Link in bio. #drivenbypassion #bmwgolfsport #rydercup #bmwx5 #sheerdrivingpleasure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5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14:34:30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Cheer for your team with our #DRIVETOGLORY Facebook AR filter. 👉 Link in bio. #drivenbypassion #bmwgolfsport #rydercup #bmwx5 #sheerdrivingpleasure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00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12:22:11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far from over for Team USA 🇺🇸. Ask these guys.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7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10:52:34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@rorymcilroy and @thesergiogarcia seal the first point for Europe on Saturday.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7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09:24:35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tee. Ryder Cup style.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78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1D730-B006-41C5-BCAB-D05EFFC74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26435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C75B9-0AF9-4989-B7D1-89E24635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bmw_golfsport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34C59-886D-4A2D-B14E-0A6DECC72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18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28854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36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798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251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446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470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34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680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480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4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08:18:28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morning from Paris! Something beautiful awaits... 🙌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72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- 2018-09-29 06:02:08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ready for another exciting Ryder Cup day? 🇪🇺🇺🇸🇫🇷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7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- 2018-09-28 21:23:28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See you tomorrow for more drama and great golf.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8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- 2018-09-28 20:35:29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@justinprose99 and @henrikstenson delivered once again. #drivetoglory #bmwgolfsport #drivenbypassion #rydercup #paris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- 2018-09-28 19:53:46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Brillant ballstrikers. 👏Tommy Fleetwood and Francesco Molinari won both matches today. @chiccogolf @officialtommyfleetwood #drivetoglory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033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27221-41EF-493B-9708-E3F24801D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3747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B5212-772F-41A0-860D-BC3386FB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bmw_golfsport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E06F2-9E62-402B-9980-D94C571E4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378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91492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53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856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260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401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634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447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674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255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8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- 2018-09-28 18:38:25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Just. Ian. Poulter. 💪. #drivetoglory @ianjamespoulter #bmwgolfsport #drivenbypassion #rydercup #paris #emotion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81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- 2018-09-28 17:17:33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Team Europe records first whitewash in Ryder Cup foursomes ever. 🇪🇺 5 🇺🇸 3. #drivetoglory #bmwgolfsport #drivenbypassion #rydercup #paris #history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5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- 2018-09-27 22:23:25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inch is amazing. #bmw8series #the8 #bmw #bmwgolfsport #drivenbypassion #bmwchamps #bmwchampionship #pgatour #philadelphia #playoffs #fedexcup
—-
BMW M850i xDrive Coupe: combined fuel consumption 10.5 – 10.0 l/100 km; combined CO2 emissions 240 – 228 g/km.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40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F513A-ECC8-428F-B218-4521C2F0F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29589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642CC-14A0-4C4B-93BD-C6DB484E4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bmw_golfsport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90FD6-3E75-40C2-85D0-4E8248DAD3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6494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54863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151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739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550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428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266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946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075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947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8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- 2018-09-27 12:38:02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luxury sports car like no other. The 8. #bmw8series #the8 #bmw #bmwgolfsport #drivenbypassion #bmwchamps #bmwchampionship #pgatour #philadelphia #playoffs #fedexcup
—-
BMW M850i xDrive Coupe: combined fuel consumption 10.5 – 10.0 l/100 km; combined CO2 emissions 240 – 228 g/km.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2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- 2018-09-27 10:46:10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 awesome. On the course and on the road. #bmw8series #the8 #bmw #bmwgolfsport #drivenbypassion #bmwchamps #bmwchampionship #pgatour #philadelphia #playoffs #fedexcup
—-
BMW M850i xDrive Coupe: combined fuel consumption 10.5 – 10.0 l/100 km; combined CO2 emissions 240 – 228 g/km.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9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bmw_golfsport - 2018-09-24 15:08:32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new FedExCup champion. Well done, @justinprose99! #drivenbypassion #bmwgolfsport #tourchampionship #officialpartner #pgatour #fedexcup #playoffs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11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32C12-5B8A-4E50-854E-483DDA0A3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09/24/2018 - 09/30/2018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690828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544</Words>
  <Application>Microsoft Office PowerPoint</Application>
  <PresentationFormat>On-screen Show (4:3)</PresentationFormat>
  <Paragraphs>291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bmw_golfsport - 1 of 6</vt:lpstr>
      <vt:lpstr>Instagram Posts Table | bmw_golfsport - 2 of 6</vt:lpstr>
      <vt:lpstr>Instagram Posts Table | bmw_golfsport - 3 of 6</vt:lpstr>
      <vt:lpstr>Instagram Posts Table | bmw_golfsport - 4 of 6</vt:lpstr>
      <vt:lpstr>Instagram Posts Table | bmw_golfsport - 5 of 6</vt:lpstr>
      <vt:lpstr>Instagram Posts Table | bmw_golfsport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bmw_golfsport - 1 of 6</dc:title>
  <dc:creator>Administrator</dc:creator>
  <cp:lastModifiedBy>Administrator</cp:lastModifiedBy>
  <cp:revision>1</cp:revision>
  <dcterms:created xsi:type="dcterms:W3CDTF">2018-09-30T16:10:48Z</dcterms:created>
  <dcterms:modified xsi:type="dcterms:W3CDTF">2018-09-30T16:13:36Z</dcterms:modified>
</cp:coreProperties>
</file>