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3DF5-4601-A140-8F8A9376D5F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3DF5-4601-A140-8F8A9376D5F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extLst>
            <c:ext xmlns:c16="http://schemas.microsoft.com/office/drawing/2014/chart" uri="{C3380CC4-5D6E-409C-BE32-E72D297353CC}">
              <c16:uniqueId val="{00000002-3DF5-4601-A140-8F8A9376D5F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extLst>
            <c:ext xmlns:c16="http://schemas.microsoft.com/office/drawing/2014/chart" uri="{C3380CC4-5D6E-409C-BE32-E72D297353CC}">
              <c16:uniqueId val="{00000003-3DF5-4601-A140-8F8A9376D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482928"/>
        <c:axId val="279786184"/>
      </c:barChart>
      <c:catAx>
        <c:axId val="2774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86184"/>
        <c:crosses val="autoZero"/>
        <c:auto val="1"/>
        <c:lblAlgn val="ctr"/>
        <c:lblOffset val="100"/>
        <c:noMultiLvlLbl val="0"/>
      </c:catAx>
      <c:valAx>
        <c:axId val="2797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8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4275-AB6A-48C4-9487-CB5C1317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FB: Total Engagement (Interactions) | B04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96701-7208-4230-B0FD-36FCB840F7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535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822CE-F628-40F1-9395-6BB310F6C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07/29/2018 - 08/05/2018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D2B36-872A-4C69-8420-31A093612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82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FB: Total Engagement (Interactions) | B04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Total Engagement (Interactions) | B04</dc:title>
  <dc:creator>Administrator</dc:creator>
  <cp:lastModifiedBy>Administrator</cp:lastModifiedBy>
  <cp:revision>1</cp:revision>
  <dcterms:created xsi:type="dcterms:W3CDTF">2018-08-21T10:00:32Z</dcterms:created>
  <dcterms:modified xsi:type="dcterms:W3CDTF">2018-08-21T10:00:36Z</dcterms:modified>
</cp:coreProperties>
</file>