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053-40A3-9A58-A1B17EF9D5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83072"/>
        <c:axId val="350484056"/>
      </c:lineChart>
      <c:catAx>
        <c:axId val="3504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84056"/>
        <c:crosses val="autoZero"/>
        <c:auto val="1"/>
        <c:lblAlgn val="ctr"/>
        <c:lblOffset val="100"/>
        <c:noMultiLvlLbl val="0"/>
      </c:catAx>
      <c:valAx>
        <c:axId val="35048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8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67C25-760B-41C0-8C97-CCAC917F7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Reach | FC Bayern München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56F0D4-9633-4880-BD2A-02351DF675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1022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CC633-6157-47A8-AB2E-A5F05511A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2989A-84C3-4438-A13E-89118FE1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283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FC Bayern München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FC Bayern München</dc:title>
  <dc:creator>Administrator</dc:creator>
  <cp:lastModifiedBy>Administrator</cp:lastModifiedBy>
  <cp:revision>1</cp:revision>
  <dcterms:created xsi:type="dcterms:W3CDTF">2018-07-09T15:11:48Z</dcterms:created>
  <dcterms:modified xsi:type="dcterms:W3CDTF">2018-07-09T15:11:53Z</dcterms:modified>
</cp:coreProperties>
</file>