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A9D9-4444-B808-AE9BD0AE36B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A9D9-4444-B808-AE9BD0AE36B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A9D9-4444-B808-AE9BD0AE3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324432"/>
        <c:axId val="286137832"/>
      </c:barChart>
      <c:catAx>
        <c:axId val="288324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7832"/>
        <c:crosses val="autoZero"/>
        <c:auto val="1"/>
        <c:lblAlgn val="ctr"/>
        <c:lblOffset val="100"/>
        <c:noMultiLvlLbl val="0"/>
      </c:catAx>
      <c:valAx>
        <c:axId val="28613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2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6BD01-B071-45E2-B202-EB3C80872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Avg. Monthly Reach per Post (O/V/P) | Viessmann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6F3AC8-CC69-4AB2-9291-8706E9B9D6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681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F9A3A-214A-468B-8EDD-945E5A9C2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25C64-63CA-4EB7-BD92-7CCAC832C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68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Facebook: Avg. Monthly Reach per Post (O/V/P) | Viessmann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Avg. Monthly Reach per Post (O/V/P) | Viessmann Sport</dc:title>
  <dc:creator>Administrator</dc:creator>
  <cp:lastModifiedBy>Administrator</cp:lastModifiedBy>
  <cp:revision>1</cp:revision>
  <dcterms:created xsi:type="dcterms:W3CDTF">2018-06-19T09:03:47Z</dcterms:created>
  <dcterms:modified xsi:type="dcterms:W3CDTF">2018-06-19T09:03:58Z</dcterms:modified>
</cp:coreProperties>
</file>