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5"/>
      <p:bold r:id="rId16"/>
      <p:italic r:id="rId17"/>
      <p:boldItalic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3" d="100"/>
          <a:sy n="73" d="100"/>
        </p:scale>
        <p:origin x="3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CD22D2-0AEE-474C-A054-91EC645887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3BD3608-8717-4CF7-BA04-D9B50091A74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44223939"/>
              </p:ext>
            </p:extLst>
          </p:nvPr>
        </p:nvGraphicFramePr>
        <p:xfrm>
          <a:off x="457200" y="1731963"/>
          <a:ext cx="8229600" cy="3322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14394433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28793287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28900556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8004815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974505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191280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566459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567066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018936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266319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374564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701278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8108835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69035233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3289664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103292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0928051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3774275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9869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UBS - 2018-03-31 13:26:30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How can you improve #genderequality in the workplace? Watch some of our UBS Women's Symposium speakers share their ideas on how you can make an impact. #ubswomen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49495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UBS - 2018-03-31 13:26:00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How can you improve #genderequality in the workplace? Watch some of our UBS Women's Symposium speakers share their ideas on how you can make an impact. #ubswomen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79570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FC115B-9B66-4CE7-9BF2-B21A046C0CB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1150195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222FB2-932E-4453-8D7D-6EC9A45FEE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E5E282F-9E6F-4DF8-A908-510EBE77F6C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212828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68431526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60203923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99308015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1769166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083725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709822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927901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369378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092862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320825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478606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828122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5980982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83684396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5753164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30742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036721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3657234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70353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HypoVereinsbank - UniCredit Bank AG - 2018-03-31 07:00:37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Wir wünschen Ihnen frohe Ostern und erholsame Feiertage! 💐
Übrigens - der Schokoladenhase 🐰 zählt an Ostern zu den beliebtesten Geschenken. Im letzten Jahr produzierten die deutschen Süßwarenhersteller 202 Millionen Hasen aus Schokolade 🍫 (Bundesverband der Deutschen Süßwarenindustrie, 2017).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0.0306%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09864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UBS - 2018-03-29 20:15:07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75231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3B2FEE-9ED3-432A-94A9-FD2E890C9E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20241244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DA2EB3-2647-4DCB-AF15-FB032DF2F7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- 3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3C05335-2C3D-433F-9B5D-BD4558F13D7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848340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43204955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63463495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17752317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6089467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933836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114852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754040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189291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537854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888009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402347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123296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5782738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75266717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9249672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694789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2079920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1570522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40675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Sparkasse - 2018-03-29 14:22:00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Hier machen Schnäppchenjäger 💰 besonders gute Beute: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08275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Deutsche Bank - 2018-03-29 13:55:15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Here in Germany the Easter egg hunts are about to get underway! 
However you are spending your weekend, we wish you a happy and sunny one!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0.0192%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32626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Sparkasse - 2018-03-29 08:01:00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Was ändert sich im April? 🚗🏠💶✅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0.0622%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43093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1766CC-999A-4315-A5E8-5598B5401B7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5240998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9623F0-EDE4-4322-838F-78576C8C12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- 4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3995DFF-34C1-430C-A3DF-021EAD5DC14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90659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95805706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0292449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23015050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6421935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711656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918410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955434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167942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841020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304797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143148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128367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4403678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74899061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7630630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593575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8864927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5282942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45912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HypoVereinsbank - UniCredit Bank AG - 2018-03-29 07:00:25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Schauspieler Axel Milberg und Kunsthallen-Direktor Roger Diederen in der aktuellen Ausstellung "DU BIST FAUST" über Gretchen und Faust als zentraler Bestandteil des Dramas. 😈👊❤️ 
Gehen Sie mit auf eine Reise durch Goethes Drama! Mit dem HVB ExklusivKonto haben Sie jederzeit freien Eintritt in die Kunsthalle München. Erfahren Sie mehr: http://bit.ly/2pqvDWU
#HVB #ExklusivKonto #HVBExklusiv #FaustFestival #Faust4All #DubistFaust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1515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A2FA5F-A982-47ED-ACC3-5291E822B1B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34941044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F6E0E4-85B0-4C16-9AC8-A9804EFB6C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- 5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DAADA8A-B8BB-4119-886B-105370B8836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689650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49223016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62323424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33641824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6648713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849024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530268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618402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955966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868147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114468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843013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168332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8098926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76417604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3815381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0938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4268727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7942973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8222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Sparkasse - 2018-03-28 14:00:08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Wer entdeckt unsere Oster-Überraschung auf Sparkasse.de? Jetzt finden und klicken: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0.0698%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844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UBS - 2018-03-28 10:30:11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“We have to teach women from a younger age that they can be ambitious and aggressive and be bold.” Rent The Runway CEO &amp; co-founder Jennifer Hyman's advice at our UBS Women’s Symposium. #ubswomen #wednesdaywisdom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0.0245%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88806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A5C9B3-8786-46C0-8E64-71C00C64D63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20435504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B88BF7-2AB8-4B78-A066-4DC300AED4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- 6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5B57798-FCCC-44AD-A603-F429B91EDC6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37662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69867726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06056860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50711769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5993124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408212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044319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608718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138956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368183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473800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71471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697222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4349246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3043671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114671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251128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5152057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7637926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12778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HypoVereinsbank - UniCredit Bank AG - 2018-03-28 08:20:51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Wir haben noch Tickets! ⚽️🔥
Als Besitzer der FCB Mastercard haben Sie Zugriff auf 600 Tickets für jedes FC Bayern München Heimspiel. Jetzt Tickets für das Spiel gegen Frankfurt sichern. </a:t>
                      </a:r>
                      <a:b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Mehr Infos gibt´s hier: https://bit.ly/2um39CT
🔴⚪️ #DeinTicket #FanKonto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72446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Commerzbank - 2018-03-28 08:10:57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Neue digitale Angebote für Firmenkunden – lesen Sie hier mehr über die digitale Anlage- und Risikoberatung sowie den Kontokorrentkredit Online. http://bit.ly/2GgDqRS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0.0280%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27593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B589B6-F724-43EC-A582-152D2E98F54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42013096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0F82B0-10AC-498D-AD81-D1029B43FF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- 7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A462AE3-8200-4B15-8E61-F6695EB8E6E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038398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69388585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68166658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32708578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9466880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377732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135073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097873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361890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57580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239208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829095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865376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58028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55891091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707473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03696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4757762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1820921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03633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Commerzbank - 2018-03-28 04:25:06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Einer starken brasilianischen Mannschaft gelingt die Revanche gegen das DFB-Team (Die Mannschaft). Dennoch lässt die Leistung unserer Mannschaft auf einen erfolgreichen Sommer hoffen. Wir drücken die Daumen!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0.0158%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11232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8A9FB4-D3C3-41A2-A173-8FF940BAD7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3305251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1DD8E0-4C4C-436E-8511-08B22DC1AD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- 8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9F75F16-7C9A-4243-8EEA-13067A78FA4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101453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49015632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71943891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12391329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1585681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582655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264067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64823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272227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604872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262324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780154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268660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8558646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76582365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7596141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726503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6823366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9211594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41019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HypoVereinsbank - UniCredit Bank AG - 2018-03-27 16:01:32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"DU BIST FAUST - Goethes Drama in der Kunst" aktuell in der Kunsthalle München. 😈👊❤ Gehen Sie mit auf eine Reise durch das Werk! Mit dem HVB ExklusivKonto 💳 genießen Sie freien Eintritt -
 jederzeit. Erfahren Sie mehr: https://bit.ly/2G5wraj
#HVB #ExklusivKonto #HVBExklusiv #FaustFestival2018 #Faust4All #DubistFaust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0.0275%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18119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087DDB-9E71-4C7F-8D1D-1A00D63F31C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24988865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048AED-2F69-4F94-A3FF-93FFB12F42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- 9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98DAEAD-29DE-4B22-8473-5F22F1387BA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78497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51919978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3955425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23026965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4567342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168499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008460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807488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277481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843520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243108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034510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908377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0251785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90643426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196747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933671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1967982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5243587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84286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Commerzbank - 2018-03-27 15:17:47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Schluss mit umständlich! Sie suchen nach einer Lösung, schnell Geld zu überweisen? Ohne TAN-Listen und wiederholte Eingaben von IBANs? Probieren Sie doch einmal unsere Banking-App aus: praktisch überweisen – mit der photoTAN und App2App-Freigabe. Klicken Sie hier und erfahren Sie mehr: www.commerzbank.de/photoTAN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0.0620%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44464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Sparkasse - 2018-03-27 14:35:00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Begleiten Sie uns auf eine Reise in die nahe Zukunft - und lernen Sie neue Technologien kennen, die uns schon bald im Alltag begleiten könnten: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0.0405%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88790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910529-4C3F-4829-8E75-8FE74BB62C7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20714968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92BC96-55C4-4115-BD2C-95FC15FC15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- 10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EA26515-F758-4F3E-9D03-D17A0B13C5E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910600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73330214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20276953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60598935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6663499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070817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757232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775718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035541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117585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535546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283607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807369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0605266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21931505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6054470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471909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0607416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7953581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80310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Deutsche Bank - 2018-03-27 06:10:13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„Founders are the modern philosophers, as they are the ones who are asking the uncomfortable and new questions.” 
Dr. Sophie Chung, CEO and founder of Junomedical in Berlin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0.0231%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29133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Deutsche Bank - 2018-03-26 15:30:00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Taking part in Earth Hour has become a tradition at Deutsche Bank – and we supported it again this year by switching off non-essential interior and outdoor lighting at as many of our locations around the world as possible for an hour from 8:30pm CET last Saturday. This is what our headquarters in Frankfurt looked like during Earth Hour 2018.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0.0747%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54038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1AA759-512A-4976-8B0C-7AE1B325EC3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20413186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6A7C66-45B8-4DD1-8145-763CAEEF79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- 11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234F633-4298-415F-B98B-E73D7C9E8FE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752452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72692821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40932038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51890172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0822176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735222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045146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468698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696448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579372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825793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925890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789237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7943344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76350924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6767022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874569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4353707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0729681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95701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Commerzbank - 2018-03-26 12:30:10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Fremde Währungen für den Urlaub kennt jeder. Als Geldanlage sehen sie nur wenige. Unser Anlageexperte Chris-Oliver Schickentanz gibt Tipps, wie Sie mit Währungen Geld verdienen können.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77165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Sparkasse - 2018-03-26 09:35:00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Damit Miezi 😻 nicht friert ... Finden Sie die energetischen Schwachstellen in Ihrem Haus: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0.0293%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70121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Commerzbank - 2018-03-26 07:14:09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Gewinnen Sie mit etwas Glück eins von drei Tickets für einen Besuch in Berlin und mixen Sie Ihre eigenen Beats bei der DJ-Master-Class. http://bit.ly/2ujf986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0.0401%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56182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BA78AA-F514-4C5A-B5DA-3D96E5634A0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34484023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0965AA-CA66-4DC3-B3C9-7A11C03CC1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- 12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4386C01-D7FE-4A4D-9275-78FD2FC4AB1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645531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25893208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5159095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79252485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5616255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584736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293946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16110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723264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642618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883851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473410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669675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8147620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75260376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7294057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439337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842475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0172745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79957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HypoVereinsbank - UniCredit Bank AG - 2018-03-26 07:00:18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Erleben Sie viele schöne Augenblicke in der Kunsthalle München. Mit der HVB Motiv ecKarte erhalten Sie jederzeit freien Eintritt in die aktuelle Ausstellung "DU BIST FAUST - Goethes Drama in der Kunst". 😈👊❤️
#HVB #FaustFestival #Faust4All #DubistFaust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96891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Deutsche Bank - 2018-03-26 06:00:00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Can investments against climate change do more than just minimise risk? Yes, says Gerald Podobnik, they offer real business opportunities.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0.0346%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83501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B1D1A9-69A3-47C7-B694-3FACA0125BE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39636600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103066-2E09-48B8-A694-6F0C83986A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- 13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BCEB473-B05C-46D6-9029-835FDD1AAD8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624041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419357048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67174312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35256103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804157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154062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688457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19822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041363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915015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051126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277811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589861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0492367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42335414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3571814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288470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9824846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2729295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94783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Sparkasse - 2018-03-24 12:00:42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Sonne, so langsam kannst du rauskommen, ab morgen gilt die Sommerzeit ☀️ Nicht vergessen, die Uhren werden eine Stunde vorgestellt.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0.0284%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2649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HypoVereinsbank - UniCredit Bank AG - 2018-03-24 06:31:01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Heute Abend um 20:30 Uhr ist es soweit: Schalten Sie das Licht aus und lassen Sie uns damit gemeinsam ein Zeichen gegen den Klimawandel setzen. 💚🌍 #earthhour2018 WWF 🐼 https://bit.ly/2pz5ohg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02528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CE27EE-DADD-48BC-9B28-457D78D0252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31686697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7</TotalTime>
  <Words>1070</Words>
  <Application>Microsoft Office PowerPoint</Application>
  <PresentationFormat>On-screen Show (4:3)</PresentationFormat>
  <Paragraphs>709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Calibri</vt:lpstr>
      <vt:lpstr>Arial</vt:lpstr>
      <vt:lpstr>quintly_template</vt:lpstr>
      <vt:lpstr>Facebook Own Posts Table - 1 of 13</vt:lpstr>
      <vt:lpstr>Facebook Own Posts Table - 2 of 13</vt:lpstr>
      <vt:lpstr>Facebook Own Posts Table - 3 of 13</vt:lpstr>
      <vt:lpstr>Facebook Own Posts Table - 4 of 13</vt:lpstr>
      <vt:lpstr>Facebook Own Posts Table - 5 of 13</vt:lpstr>
      <vt:lpstr>Facebook Own Posts Table - 6 of 13</vt:lpstr>
      <vt:lpstr>Facebook Own Posts Table - 7 of 13</vt:lpstr>
      <vt:lpstr>Facebook Own Posts Table - 8 of 13</vt:lpstr>
      <vt:lpstr>Facebook Own Posts Table - 9 of 13</vt:lpstr>
      <vt:lpstr>Facebook Own Posts Table - 10 of 13</vt:lpstr>
      <vt:lpstr>Facebook Own Posts Table - 11 of 13</vt:lpstr>
      <vt:lpstr>Facebook Own Posts Table - 12 of 13</vt:lpstr>
      <vt:lpstr>Facebook Own Posts Table - 13 of 13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Table - 1 of 13</dc:title>
  <dc:creator>Administrator</dc:creator>
  <cp:lastModifiedBy>Administrator</cp:lastModifiedBy>
  <cp:revision>1</cp:revision>
  <dcterms:created xsi:type="dcterms:W3CDTF">2018-04-09T12:12:42Z</dcterms:created>
  <dcterms:modified xsi:type="dcterms:W3CDTF">2018-04-09T12:20:32Z</dcterms:modified>
</cp:coreProperties>
</file>