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viktoria_rebensburg (Viktoria Rebensburg)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43009</c:v>
                </c:pt>
                <c:pt idx="1">
                  <c:v>43040</c:v>
                </c:pt>
                <c:pt idx="2">
                  <c:v>43070</c:v>
                </c:pt>
                <c:pt idx="3">
                  <c:v>43101</c:v>
                </c:pt>
                <c:pt idx="4">
                  <c:v>43132</c:v>
                </c:pt>
                <c:pt idx="5">
                  <c:v>43160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36438</c:v>
                </c:pt>
                <c:pt idx="1">
                  <c:v>39365</c:v>
                </c:pt>
                <c:pt idx="2">
                  <c:v>43099</c:v>
                </c:pt>
                <c:pt idx="3">
                  <c:v>47260</c:v>
                </c:pt>
                <c:pt idx="4">
                  <c:v>51078</c:v>
                </c:pt>
                <c:pt idx="5">
                  <c:v>52316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3B-484B-9618-D150860B7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43824"/>
        <c:axId val="143549256"/>
      </c:lineChart>
      <c:dateAx>
        <c:axId val="24274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49256"/>
        <c:crosses val="autoZero"/>
        <c:auto val="1"/>
        <c:lblOffset val="100"/>
        <c:baseTimeUnit val="months"/>
      </c:dateAx>
      <c:valAx>
        <c:axId val="14354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4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E14D6-F899-415E-8B64-69D420D3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4C304F-B1F1-482B-A465-0142DE2993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496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DD54B-E476-4DC4-8F1F-F03A95076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24192-0625-4668-99ED-EEA1E0ABE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17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2018-04-09T09:20:50Z</dcterms:created>
  <dcterms:modified xsi:type="dcterms:W3CDTF">2018-04-09T09:20:55Z</dcterms:modified>
</cp:coreProperties>
</file>