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149-4813-8FF8-35A64CB1B91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D149-4813-8FF8-35A64CB1B91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D149-4813-8FF8-35A64CB1B91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D149-4813-8FF8-35A64CB1B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552896"/>
        <c:axId val="237047640"/>
      </c:lineChart>
      <c:catAx>
        <c:axId val="24055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47640"/>
        <c:crosses val="autoZero"/>
        <c:auto val="1"/>
        <c:lblAlgn val="ctr"/>
        <c:lblOffset val="100"/>
        <c:noMultiLvlLbl val="0"/>
      </c:catAx>
      <c:valAx>
        <c:axId val="237047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55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50A13-22E7-4FCD-A095-FC2002268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0D47E0-E85A-43A3-A6EA-118D99B214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354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0BBB1-47A9-4333-AF39-B9C42BF2F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6D3AB-D875-463C-B8FD-29D1AA51A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749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FB Insights: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Insights: Fans Total</dc:title>
  <dc:creator>Administrator</dc:creator>
  <cp:lastModifiedBy>Administrator</cp:lastModifiedBy>
  <cp:revision>1</cp:revision>
  <dcterms:created xsi:type="dcterms:W3CDTF">2018-04-06T06:52:05Z</dcterms:created>
  <dcterms:modified xsi:type="dcterms:W3CDTF">2018-04-06T06:52:10Z</dcterms:modified>
</cp:coreProperties>
</file>