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Paulaner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721401</c:v>
                </c:pt>
                <c:pt idx="1">
                  <c:v>721352</c:v>
                </c:pt>
                <c:pt idx="2">
                  <c:v>721291</c:v>
                </c:pt>
                <c:pt idx="3">
                  <c:v>721246</c:v>
                </c:pt>
                <c:pt idx="4">
                  <c:v>721172</c:v>
                </c:pt>
                <c:pt idx="5">
                  <c:v>721146</c:v>
                </c:pt>
                <c:pt idx="6">
                  <c:v>721114</c:v>
                </c:pt>
                <c:pt idx="7">
                  <c:v>721044</c:v>
                </c:pt>
                <c:pt idx="8">
                  <c:v>721265</c:v>
                </c:pt>
                <c:pt idx="9">
                  <c:v>721610</c:v>
                </c:pt>
                <c:pt idx="10">
                  <c:v>721546</c:v>
                </c:pt>
                <c:pt idx="11">
                  <c:v>721476</c:v>
                </c:pt>
                <c:pt idx="12">
                  <c:v>721439</c:v>
                </c:pt>
                <c:pt idx="13">
                  <c:v>721377</c:v>
                </c:pt>
                <c:pt idx="14">
                  <c:v>721315</c:v>
                </c:pt>
                <c:pt idx="15">
                  <c:v>721274</c:v>
                </c:pt>
                <c:pt idx="16">
                  <c:v>721269</c:v>
                </c:pt>
                <c:pt idx="17">
                  <c:v>721275</c:v>
                </c:pt>
                <c:pt idx="18">
                  <c:v>721245</c:v>
                </c:pt>
                <c:pt idx="19">
                  <c:v>721219</c:v>
                </c:pt>
                <c:pt idx="20">
                  <c:v>721225</c:v>
                </c:pt>
                <c:pt idx="21">
                  <c:v>721216</c:v>
                </c:pt>
                <c:pt idx="22">
                  <c:v>721180</c:v>
                </c:pt>
                <c:pt idx="23">
                  <c:v>721175</c:v>
                </c:pt>
                <c:pt idx="24">
                  <c:v>721278</c:v>
                </c:pt>
                <c:pt idx="25">
                  <c:v>722515</c:v>
                </c:pt>
                <c:pt idx="26">
                  <c:v>723303</c:v>
                </c:pt>
                <c:pt idx="27">
                  <c:v>723562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CB-4E06-A8A5-30077913F3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HEINEKEN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18353</c:v>
                </c:pt>
                <c:pt idx="1">
                  <c:v>18355</c:v>
                </c:pt>
                <c:pt idx="2">
                  <c:v>18356</c:v>
                </c:pt>
                <c:pt idx="3">
                  <c:v>18358</c:v>
                </c:pt>
                <c:pt idx="4">
                  <c:v>18362</c:v>
                </c:pt>
                <c:pt idx="5">
                  <c:v>18365</c:v>
                </c:pt>
                <c:pt idx="6">
                  <c:v>18366</c:v>
                </c:pt>
                <c:pt idx="7">
                  <c:v>18370</c:v>
                </c:pt>
                <c:pt idx="8">
                  <c:v>18373</c:v>
                </c:pt>
                <c:pt idx="9">
                  <c:v>18371</c:v>
                </c:pt>
                <c:pt idx="10">
                  <c:v>18369</c:v>
                </c:pt>
                <c:pt idx="11">
                  <c:v>18370</c:v>
                </c:pt>
                <c:pt idx="12">
                  <c:v>18369</c:v>
                </c:pt>
                <c:pt idx="13">
                  <c:v>18369</c:v>
                </c:pt>
                <c:pt idx="14">
                  <c:v>18375</c:v>
                </c:pt>
                <c:pt idx="15">
                  <c:v>18376</c:v>
                </c:pt>
                <c:pt idx="16">
                  <c:v>18374</c:v>
                </c:pt>
                <c:pt idx="17">
                  <c:v>18376</c:v>
                </c:pt>
                <c:pt idx="18">
                  <c:v>18373</c:v>
                </c:pt>
                <c:pt idx="19">
                  <c:v>18372</c:v>
                </c:pt>
                <c:pt idx="20">
                  <c:v>18374</c:v>
                </c:pt>
                <c:pt idx="21">
                  <c:v>18376</c:v>
                </c:pt>
                <c:pt idx="22">
                  <c:v>18383</c:v>
                </c:pt>
                <c:pt idx="23">
                  <c:v>18379</c:v>
                </c:pt>
                <c:pt idx="24">
                  <c:v>18382</c:v>
                </c:pt>
                <c:pt idx="25">
                  <c:v>18380</c:v>
                </c:pt>
                <c:pt idx="26">
                  <c:v>18381</c:v>
                </c:pt>
                <c:pt idx="27">
                  <c:v>18382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CB-4E06-A8A5-30077913F3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1664 Blanc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15182</c:v>
                </c:pt>
                <c:pt idx="1">
                  <c:v>15167</c:v>
                </c:pt>
                <c:pt idx="2">
                  <c:v>143029</c:v>
                </c:pt>
                <c:pt idx="3">
                  <c:v>143029</c:v>
                </c:pt>
                <c:pt idx="4">
                  <c:v>143028</c:v>
                </c:pt>
                <c:pt idx="5">
                  <c:v>143019</c:v>
                </c:pt>
                <c:pt idx="6">
                  <c:v>143026</c:v>
                </c:pt>
                <c:pt idx="7">
                  <c:v>143041</c:v>
                </c:pt>
                <c:pt idx="8">
                  <c:v>143045</c:v>
                </c:pt>
                <c:pt idx="9">
                  <c:v>143060</c:v>
                </c:pt>
                <c:pt idx="10">
                  <c:v>143076</c:v>
                </c:pt>
                <c:pt idx="11">
                  <c:v>143085</c:v>
                </c:pt>
                <c:pt idx="12">
                  <c:v>143103</c:v>
                </c:pt>
                <c:pt idx="13">
                  <c:v>143103</c:v>
                </c:pt>
                <c:pt idx="14">
                  <c:v>143105</c:v>
                </c:pt>
                <c:pt idx="15">
                  <c:v>143099</c:v>
                </c:pt>
                <c:pt idx="16">
                  <c:v>143098</c:v>
                </c:pt>
                <c:pt idx="17">
                  <c:v>143096</c:v>
                </c:pt>
                <c:pt idx="18">
                  <c:v>143103</c:v>
                </c:pt>
                <c:pt idx="19">
                  <c:v>143110</c:v>
                </c:pt>
                <c:pt idx="20">
                  <c:v>143109</c:v>
                </c:pt>
                <c:pt idx="21">
                  <c:v>143106</c:v>
                </c:pt>
                <c:pt idx="22">
                  <c:v>143120</c:v>
                </c:pt>
                <c:pt idx="23">
                  <c:v>143120</c:v>
                </c:pt>
                <c:pt idx="24">
                  <c:v>143128</c:v>
                </c:pt>
                <c:pt idx="25">
                  <c:v>143135</c:v>
                </c:pt>
                <c:pt idx="26">
                  <c:v>143158</c:v>
                </c:pt>
                <c:pt idx="27">
                  <c:v>143161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CB-4E06-A8A5-30077913F3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Leffe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65448</c:v>
                </c:pt>
                <c:pt idx="1">
                  <c:v>65448</c:v>
                </c:pt>
                <c:pt idx="2">
                  <c:v>231535</c:v>
                </c:pt>
                <c:pt idx="3">
                  <c:v>231521</c:v>
                </c:pt>
                <c:pt idx="4">
                  <c:v>231507</c:v>
                </c:pt>
                <c:pt idx="5">
                  <c:v>231503</c:v>
                </c:pt>
                <c:pt idx="6">
                  <c:v>231506</c:v>
                </c:pt>
                <c:pt idx="7">
                  <c:v>231505</c:v>
                </c:pt>
                <c:pt idx="8">
                  <c:v>231513</c:v>
                </c:pt>
                <c:pt idx="9">
                  <c:v>231505</c:v>
                </c:pt>
                <c:pt idx="10">
                  <c:v>231502</c:v>
                </c:pt>
                <c:pt idx="11">
                  <c:v>231499</c:v>
                </c:pt>
                <c:pt idx="12">
                  <c:v>231500</c:v>
                </c:pt>
                <c:pt idx="13">
                  <c:v>231488</c:v>
                </c:pt>
                <c:pt idx="14">
                  <c:v>231490</c:v>
                </c:pt>
                <c:pt idx="15">
                  <c:v>231463</c:v>
                </c:pt>
                <c:pt idx="16">
                  <c:v>231477</c:v>
                </c:pt>
                <c:pt idx="17">
                  <c:v>231465</c:v>
                </c:pt>
                <c:pt idx="18">
                  <c:v>231467</c:v>
                </c:pt>
                <c:pt idx="19">
                  <c:v>231441</c:v>
                </c:pt>
                <c:pt idx="20">
                  <c:v>231439</c:v>
                </c:pt>
                <c:pt idx="21">
                  <c:v>231420</c:v>
                </c:pt>
                <c:pt idx="22">
                  <c:v>231428</c:v>
                </c:pt>
                <c:pt idx="23">
                  <c:v>231411</c:v>
                </c:pt>
                <c:pt idx="24">
                  <c:v>231400</c:v>
                </c:pt>
                <c:pt idx="25">
                  <c:v>231390</c:v>
                </c:pt>
                <c:pt idx="26">
                  <c:v>231385</c:v>
                </c:pt>
                <c:pt idx="27">
                  <c:v>231377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CB-4E06-A8A5-30077913F3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Grimbergen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41156</c:v>
                </c:pt>
                <c:pt idx="1">
                  <c:v>41150</c:v>
                </c:pt>
                <c:pt idx="2">
                  <c:v>121581</c:v>
                </c:pt>
                <c:pt idx="3">
                  <c:v>121591</c:v>
                </c:pt>
                <c:pt idx="4">
                  <c:v>121582</c:v>
                </c:pt>
                <c:pt idx="5">
                  <c:v>121590</c:v>
                </c:pt>
                <c:pt idx="6">
                  <c:v>121594</c:v>
                </c:pt>
                <c:pt idx="7">
                  <c:v>121598</c:v>
                </c:pt>
                <c:pt idx="8">
                  <c:v>121595</c:v>
                </c:pt>
                <c:pt idx="9">
                  <c:v>121591</c:v>
                </c:pt>
                <c:pt idx="10">
                  <c:v>121587</c:v>
                </c:pt>
                <c:pt idx="11">
                  <c:v>121578</c:v>
                </c:pt>
                <c:pt idx="12">
                  <c:v>121581</c:v>
                </c:pt>
                <c:pt idx="13">
                  <c:v>121600</c:v>
                </c:pt>
                <c:pt idx="14">
                  <c:v>121618</c:v>
                </c:pt>
                <c:pt idx="15">
                  <c:v>121650</c:v>
                </c:pt>
                <c:pt idx="16">
                  <c:v>121676</c:v>
                </c:pt>
                <c:pt idx="17">
                  <c:v>121684</c:v>
                </c:pt>
                <c:pt idx="18">
                  <c:v>121689</c:v>
                </c:pt>
                <c:pt idx="19">
                  <c:v>121690</c:v>
                </c:pt>
                <c:pt idx="20">
                  <c:v>121686</c:v>
                </c:pt>
                <c:pt idx="21">
                  <c:v>121683</c:v>
                </c:pt>
                <c:pt idx="22">
                  <c:v>121690</c:v>
                </c:pt>
                <c:pt idx="23">
                  <c:v>121709</c:v>
                </c:pt>
                <c:pt idx="24">
                  <c:v>121716</c:v>
                </c:pt>
                <c:pt idx="25">
                  <c:v>121729</c:v>
                </c:pt>
                <c:pt idx="26">
                  <c:v>121738</c:v>
                </c:pt>
                <c:pt idx="27">
                  <c:v>121754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0CB-4E06-A8A5-30077913F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59824"/>
        <c:axId val="276972760"/>
      </c:lineChart>
      <c:dateAx>
        <c:axId val="27365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72760"/>
        <c:crosses val="autoZero"/>
        <c:auto val="1"/>
        <c:lblOffset val="100"/>
        <c:baseTimeUnit val="days"/>
      </c:dateAx>
      <c:valAx>
        <c:axId val="27697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5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2E258-DDAB-4705-A5A3-83A45A555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954CF6-9F6F-4D46-B252-3E55072546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971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53D33-3968-48E8-9DFB-1861856FB9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D96FB-4BD9-4EB6-8B98-A07CA1878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205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2018-03-13T12:10:18Z</dcterms:created>
  <dcterms:modified xsi:type="dcterms:W3CDTF">2018-03-13T12:10:28Z</dcterms:modified>
</cp:coreProperties>
</file>