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89C52-AB40-4A55-B8FF-3B4259583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7AEF8D-AAA3-4723-9D1C-0769E2E1B1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8749380"/>
              </p:ext>
            </p:extLst>
          </p:nvPr>
        </p:nvGraphicFramePr>
        <p:xfrm>
          <a:off x="457200" y="1731963"/>
          <a:ext cx="8229600" cy="363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9105755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995820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684130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468893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996798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015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ooolasecrets (Ooola Secrets) - 2018-02-28 07:52:17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Sliding straight into your DM's like 💕💕 #OoolaSecrets #funny #OoolaLoversUnite #cute #instagood #lol #meme #humpday #dessert #chocolatemousse #lowcalorie #light #picoftheday #goodmorning #positivevibes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4.4922%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276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ooolasecrets (Ooola Secrets) - 2018-02-26 10:02:09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Raise your hands if you hide your #OoolaSecrets from "scavengers" like @copperandeucalyptus does? 🙌 #ShareThemOrNot #OoolaSecrets #treatyoself #instafood #chocolate #caramel #yummy #food #lowcalorie #repost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7.6172%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415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ooolasecrets (Ooola Secrets) - 2018-02-24 08:58:42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Do you love anyone enough to share your Ooola Secrets with? 😏💞 #ShareThemOrNot #OoolaLoversUnite #OoolaSecrets #chocolate #love #cute #hearts #instagood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6.6798%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439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ooolasecrets (Ooola Secrets) - 2018-02-22 11:32:34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 agree @twinning_through_life, Ooola Secrets is the perfect treat for your 5 minutes of peace. 😇🙏🏼 #ShareThemOrNot #OoolaSecrets #OoolaLoversUnite #mumlife #chocolate #raspberry #lowcalorie #guiltfreetreat #love #hearts #repost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6.2622%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7028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C1191A-98C0-414A-8793-451DAECD03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233349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A7AB4-090C-44F9-8AEB-8E9C59CA4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50476D-1C7D-4457-A3C1-E73B734D80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39914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3695481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905991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639977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498726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53185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1720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ooolasecrets (Ooola Secrets) - 2018-02-19 17:06:17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Craving chocolate today? This Londoner, @laurzrah, got her perfect chocolate fix! Have your sweet indulgence just like her for less than 90 cal. 🤫😋 #ShareThemOrNot #OoolaSecrets #ooolaloversunite #sweet #dessert #chocolate #repost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7.9612%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8704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ooolasecrets (Ooola Secrets) - 2018-02-17 09:13:46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With less than 90 calories, you can have the dessert and the dress 💁‍♀👗👠 #londonfashionweek #ooolasecrets #runwayforall #slimming #lightdessert #fashion #readytowear #fashionista #LFW #picoftheday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6.9767%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058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ooolasecrets (Ooola Secrets) - 2018-02-15 12:30:05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How to plot a sneaky plan, according to @lifeatbelgrove 😉 We like your thinking! 😋 #ShareThemOrNot #OoolaSecrets #ooolaloversunite #chocolatemousse #dessert #yummy #love #hearts #repost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7.6023%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01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ooolasecrets (Ooola Secrets) - 2018-02-14 09:10:00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Happy #Valentine's Day Ooola lovers🌹💕 @holstayy is enjoying her #guiltfree chocolate-y treat today... only question is, did she #ShareThemOrNot?
#ooolasecrets #funny #chocolate #roses #vday #bemyvalentine #love #fun #friends #family #chocolatelover #foodstyling #instafood #nomnom #picoftheday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11.3281%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187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ooolasecrets (Ooola Secrets) - 2018-02-01 10:50:49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It's the little things in life ❤ #ooolasecrets #ooolaloversunite #heart #amor #friend #chocolate #caramel #family #instafood #dessertlover #love #goodvibes #picoftheday #familygoals #yummi #cute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25.1351%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05466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3EE138-3214-4BDC-9D09-29169E377F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2209336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147</Words>
  <Application>Microsoft Office PowerPoint</Application>
  <PresentationFormat>On-screen Show (4:3)</PresentationFormat>
  <Paragraphs>59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Instagram Posts Table - 1 of 2</vt:lpstr>
      <vt:lpstr>Instagram 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- 1 of 2</dc:title>
  <dc:creator>Administrator</dc:creator>
  <cp:lastModifiedBy>Administrator</cp:lastModifiedBy>
  <cp:revision>1</cp:revision>
  <dcterms:created xsi:type="dcterms:W3CDTF">2018-03-08T13:28:05Z</dcterms:created>
  <dcterms:modified xsi:type="dcterms:W3CDTF">2018-03-08T13:28:22Z</dcterms:modified>
</cp:coreProperties>
</file>