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Credit Suisse</c:v>
                </c:pt>
                <c:pt idx="1">
                  <c:v>JPMorgan Chase &amp; Co.</c:v>
                </c:pt>
                <c:pt idx="2">
                  <c:v>Wells Fargo</c:v>
                </c:pt>
                <c:pt idx="3">
                  <c:v>Deutsche Bank</c:v>
                </c:pt>
                <c:pt idx="4">
                  <c:v>Citi</c:v>
                </c:pt>
                <c:pt idx="5">
                  <c:v>Bank of America</c:v>
                </c:pt>
                <c:pt idx="6">
                  <c:v>Standard Chartered</c:v>
                </c:pt>
                <c:pt idx="7">
                  <c:v>Goldman Sachs</c:v>
                </c:pt>
                <c:pt idx="8">
                  <c:v>UBS</c:v>
                </c:pt>
                <c:pt idx="9">
                  <c:v>HSBC</c:v>
                </c:pt>
                <c:pt idx="10">
                  <c:v>Morgan Stanley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26</c:v>
                </c:pt>
                <c:pt idx="1">
                  <c:v>0</c:v>
                </c:pt>
                <c:pt idx="2">
                  <c:v>1</c:v>
                </c:pt>
                <c:pt idx="3">
                  <c:v>6</c:v>
                </c:pt>
                <c:pt idx="4">
                  <c:v>6</c:v>
                </c:pt>
                <c:pt idx="5">
                  <c:v>8</c:v>
                </c:pt>
                <c:pt idx="6">
                  <c:v>1</c:v>
                </c:pt>
                <c:pt idx="7">
                  <c:v>2</c:v>
                </c:pt>
                <c:pt idx="8">
                  <c:v>46</c:v>
                </c:pt>
                <c:pt idx="9">
                  <c:v>4</c:v>
                </c:pt>
                <c:pt idx="10">
                  <c:v>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17-4A2B-90FB-C3EAA79308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Credit Suisse</c:v>
                </c:pt>
                <c:pt idx="1">
                  <c:v>JPMorgan Chase &amp; Co.</c:v>
                </c:pt>
                <c:pt idx="2">
                  <c:v>Wells Fargo</c:v>
                </c:pt>
                <c:pt idx="3">
                  <c:v>Deutsche Bank</c:v>
                </c:pt>
                <c:pt idx="4">
                  <c:v>Citi</c:v>
                </c:pt>
                <c:pt idx="5">
                  <c:v>Bank of America</c:v>
                </c:pt>
                <c:pt idx="6">
                  <c:v>Standard Chartered</c:v>
                </c:pt>
                <c:pt idx="7">
                  <c:v>Goldman Sachs</c:v>
                </c:pt>
                <c:pt idx="8">
                  <c:v>UBS</c:v>
                </c:pt>
                <c:pt idx="9">
                  <c:v>HSBC</c:v>
                </c:pt>
                <c:pt idx="10">
                  <c:v>Morgan Stanley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5</c:v>
                </c:pt>
                <c:pt idx="1">
                  <c:v>29</c:v>
                </c:pt>
                <c:pt idx="2">
                  <c:v>6</c:v>
                </c:pt>
                <c:pt idx="3">
                  <c:v>4</c:v>
                </c:pt>
                <c:pt idx="4">
                  <c:v>1</c:v>
                </c:pt>
                <c:pt idx="5">
                  <c:v>28</c:v>
                </c:pt>
                <c:pt idx="6">
                  <c:v>0</c:v>
                </c:pt>
                <c:pt idx="7">
                  <c:v>30</c:v>
                </c:pt>
                <c:pt idx="8">
                  <c:v>2</c:v>
                </c:pt>
                <c:pt idx="9">
                  <c:v>4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17-4A2B-90FB-C3EAA793084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Credit Suisse</c:v>
                </c:pt>
                <c:pt idx="1">
                  <c:v>JPMorgan Chase &amp; Co.</c:v>
                </c:pt>
                <c:pt idx="2">
                  <c:v>Wells Fargo</c:v>
                </c:pt>
                <c:pt idx="3">
                  <c:v>Deutsche Bank</c:v>
                </c:pt>
                <c:pt idx="4">
                  <c:v>Citi</c:v>
                </c:pt>
                <c:pt idx="5">
                  <c:v>Bank of America</c:v>
                </c:pt>
                <c:pt idx="6">
                  <c:v>Standard Chartered</c:v>
                </c:pt>
                <c:pt idx="7">
                  <c:v>Goldman Sachs</c:v>
                </c:pt>
                <c:pt idx="8">
                  <c:v>UBS</c:v>
                </c:pt>
                <c:pt idx="9">
                  <c:v>HSBC</c:v>
                </c:pt>
                <c:pt idx="10">
                  <c:v>Morgan Stanley</c:v>
                </c:pt>
              </c:strCache>
            </c:strRef>
          </c:cat>
          <c:val>
            <c:numRef>
              <c:f>Sheet1!$D$2:$D$12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17-4A2B-90FB-C3EAA79308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8744552"/>
        <c:axId val="179883840"/>
      </c:barChart>
      <c:catAx>
        <c:axId val="248744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883840"/>
        <c:crosses val="autoZero"/>
        <c:auto val="1"/>
        <c:lblAlgn val="ctr"/>
        <c:lblOffset val="100"/>
        <c:noMultiLvlLbl val="0"/>
      </c:catAx>
      <c:valAx>
        <c:axId val="179883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744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A9F9E-E6BA-4D16-ACF3-400D0EDAE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90051D-B701-43C4-9896-402747E9A4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66984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8B7F09-517C-4016-8B01-F7D7A635FE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D7C81-0D99-49B9-B971-DB85DB5A3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3154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Sponsored Posts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Sponsored Posts Distribution</dc:title>
  <dc:creator>Administrator</dc:creator>
  <cp:lastModifiedBy>Administrator</cp:lastModifiedBy>
  <cp:revision>1</cp:revision>
  <dcterms:created xsi:type="dcterms:W3CDTF">2018-02-19T06:35:09Z</dcterms:created>
  <dcterms:modified xsi:type="dcterms:W3CDTF">2018-02-19T06:35:13Z</dcterms:modified>
</cp:coreProperties>
</file>