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76" autoAdjust="0"/>
    <p:restoredTop sz="94692" autoAdjust="0"/>
  </p:normalViewPr>
  <p:slideViewPr>
    <p:cSldViewPr snapToGrid="0">
      <p:cViewPr varScale="1">
        <p:scale>
          <a:sx n="40" d="100"/>
          <a:sy n="40" d="100"/>
        </p:scale>
        <p:origin x="66" y="82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SPONSORs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42702</c:v>
                </c:pt>
                <c:pt idx="1">
                  <c:v>42709</c:v>
                </c:pt>
                <c:pt idx="2">
                  <c:v>42716</c:v>
                </c:pt>
                <c:pt idx="3">
                  <c:v>42723</c:v>
                </c:pt>
                <c:pt idx="4">
                  <c:v>42730</c:v>
                </c:pt>
                <c:pt idx="5">
                  <c:v>42737</c:v>
                </c:pt>
                <c:pt idx="6">
                  <c:v>42744</c:v>
                </c:pt>
                <c:pt idx="7">
                  <c:v>42751</c:v>
                </c:pt>
                <c:pt idx="8">
                  <c:v>42758</c:v>
                </c:pt>
                <c:pt idx="9">
                  <c:v>42765</c:v>
                </c:pt>
                <c:pt idx="10">
                  <c:v>42772</c:v>
                </c:pt>
                <c:pt idx="11">
                  <c:v>42779</c:v>
                </c:pt>
                <c:pt idx="12">
                  <c:v>42786</c:v>
                </c:pt>
                <c:pt idx="13">
                  <c:v>42793</c:v>
                </c:pt>
                <c:pt idx="14">
                  <c:v>42800</c:v>
                </c:pt>
                <c:pt idx="15">
                  <c:v>42807</c:v>
                </c:pt>
                <c:pt idx="16">
                  <c:v>42814</c:v>
                </c:pt>
                <c:pt idx="17">
                  <c:v>42821</c:v>
                </c:pt>
                <c:pt idx="18">
                  <c:v>42828</c:v>
                </c:pt>
                <c:pt idx="19">
                  <c:v>42835</c:v>
                </c:pt>
                <c:pt idx="20">
                  <c:v>42842</c:v>
                </c:pt>
                <c:pt idx="21">
                  <c:v>42849</c:v>
                </c:pt>
                <c:pt idx="22">
                  <c:v>42856</c:v>
                </c:pt>
                <c:pt idx="23">
                  <c:v>42863</c:v>
                </c:pt>
                <c:pt idx="24">
                  <c:v>42870</c:v>
                </c:pt>
                <c:pt idx="25">
                  <c:v>42877</c:v>
                </c:pt>
                <c:pt idx="26">
                  <c:v>42884</c:v>
                </c:pt>
                <c:pt idx="27">
                  <c:v>42891</c:v>
                </c:pt>
                <c:pt idx="28">
                  <c:v>42898</c:v>
                </c:pt>
                <c:pt idx="29">
                  <c:v>42905</c:v>
                </c:pt>
                <c:pt idx="30">
                  <c:v>42912</c:v>
                </c:pt>
                <c:pt idx="31">
                  <c:v>42919</c:v>
                </c:pt>
                <c:pt idx="32">
                  <c:v>42926</c:v>
                </c:pt>
                <c:pt idx="33">
                  <c:v>42933</c:v>
                </c:pt>
                <c:pt idx="34">
                  <c:v>42940</c:v>
                </c:pt>
                <c:pt idx="35">
                  <c:v>42947</c:v>
                </c:pt>
                <c:pt idx="36">
                  <c:v>42954</c:v>
                </c:pt>
                <c:pt idx="37">
                  <c:v>42961</c:v>
                </c:pt>
                <c:pt idx="38">
                  <c:v>42968</c:v>
                </c:pt>
                <c:pt idx="39">
                  <c:v>42975</c:v>
                </c:pt>
                <c:pt idx="40">
                  <c:v>42982</c:v>
                </c:pt>
                <c:pt idx="41">
                  <c:v>42989</c:v>
                </c:pt>
                <c:pt idx="42">
                  <c:v>42996</c:v>
                </c:pt>
                <c:pt idx="43">
                  <c:v>43003</c:v>
                </c:pt>
                <c:pt idx="44">
                  <c:v>43010</c:v>
                </c:pt>
                <c:pt idx="45">
                  <c:v>43017</c:v>
                </c:pt>
                <c:pt idx="46">
                  <c:v>43024</c:v>
                </c:pt>
                <c:pt idx="47">
                  <c:v>43031</c:v>
                </c:pt>
                <c:pt idx="48">
                  <c:v>43038</c:v>
                </c:pt>
                <c:pt idx="49">
                  <c:v>43045</c:v>
                </c:pt>
                <c:pt idx="50">
                  <c:v>43052</c:v>
                </c:pt>
                <c:pt idx="51">
                  <c:v>43059</c:v>
                </c:pt>
                <c:pt idx="52">
                  <c:v>43066</c:v>
                </c:pt>
                <c:pt idx="53">
                  <c:v>43073</c:v>
                </c:pt>
                <c:pt idx="54">
                  <c:v>43080</c:v>
                </c:pt>
                <c:pt idx="55">
                  <c:v>43087</c:v>
                </c:pt>
                <c:pt idx="56">
                  <c:v>43094</c:v>
                </c:pt>
                <c:pt idx="57">
                  <c:v>43101</c:v>
                </c:pt>
                <c:pt idx="58">
                  <c:v>43108</c:v>
                </c:pt>
                <c:pt idx="59">
                  <c:v>43115</c:v>
                </c:pt>
                <c:pt idx="60">
                  <c:v>43122</c:v>
                </c:pt>
                <c:pt idx="61">
                  <c:v>43129</c:v>
                </c:pt>
                <c:pt idx="62">
                  <c:v>43136</c:v>
                </c:pt>
                <c:pt idx="63">
                  <c:v>43143</c:v>
                </c:pt>
                <c:pt idx="64">
                  <c:v>43150</c:v>
                </c:pt>
                <c:pt idx="65">
                  <c:v>43157</c:v>
                </c:pt>
              </c:numCache>
            </c:numRef>
          </c:cat>
          <c:val>
            <c:numRef>
              <c:f>Sheet1!$B$2:$B$67</c:f>
              <c:numCache>
                <c:formatCode>General</c:formatCode>
                <c:ptCount val="66"/>
                <c:pt idx="0">
                  <c:v>35</c:v>
                </c:pt>
                <c:pt idx="1">
                  <c:v>24</c:v>
                </c:pt>
                <c:pt idx="2">
                  <c:v>38</c:v>
                </c:pt>
                <c:pt idx="3">
                  <c:v>26</c:v>
                </c:pt>
                <c:pt idx="4">
                  <c:v>31</c:v>
                </c:pt>
                <c:pt idx="5">
                  <c:v>85</c:v>
                </c:pt>
                <c:pt idx="6">
                  <c:v>64</c:v>
                </c:pt>
                <c:pt idx="7">
                  <c:v>81</c:v>
                </c:pt>
                <c:pt idx="8">
                  <c:v>207</c:v>
                </c:pt>
                <c:pt idx="9">
                  <c:v>1479</c:v>
                </c:pt>
                <c:pt idx="10">
                  <c:v>17</c:v>
                </c:pt>
                <c:pt idx="11">
                  <c:v>22</c:v>
                </c:pt>
                <c:pt idx="12">
                  <c:v>32</c:v>
                </c:pt>
                <c:pt idx="13">
                  <c:v>51</c:v>
                </c:pt>
                <c:pt idx="14">
                  <c:v>14</c:v>
                </c:pt>
                <c:pt idx="15">
                  <c:v>24</c:v>
                </c:pt>
                <c:pt idx="16">
                  <c:v>20</c:v>
                </c:pt>
                <c:pt idx="17">
                  <c:v>23</c:v>
                </c:pt>
                <c:pt idx="18">
                  <c:v>49</c:v>
                </c:pt>
                <c:pt idx="19">
                  <c:v>20</c:v>
                </c:pt>
                <c:pt idx="20">
                  <c:v>59</c:v>
                </c:pt>
                <c:pt idx="21">
                  <c:v>58</c:v>
                </c:pt>
                <c:pt idx="22">
                  <c:v>24</c:v>
                </c:pt>
                <c:pt idx="23">
                  <c:v>40</c:v>
                </c:pt>
                <c:pt idx="24">
                  <c:v>515</c:v>
                </c:pt>
                <c:pt idx="25">
                  <c:v>91</c:v>
                </c:pt>
                <c:pt idx="26">
                  <c:v>41</c:v>
                </c:pt>
                <c:pt idx="27">
                  <c:v>37</c:v>
                </c:pt>
                <c:pt idx="28">
                  <c:v>25</c:v>
                </c:pt>
                <c:pt idx="29">
                  <c:v>27</c:v>
                </c:pt>
                <c:pt idx="30">
                  <c:v>30</c:v>
                </c:pt>
                <c:pt idx="31">
                  <c:v>20</c:v>
                </c:pt>
                <c:pt idx="32">
                  <c:v>17</c:v>
                </c:pt>
                <c:pt idx="33">
                  <c:v>12</c:v>
                </c:pt>
                <c:pt idx="34">
                  <c:v>37</c:v>
                </c:pt>
                <c:pt idx="35">
                  <c:v>33</c:v>
                </c:pt>
                <c:pt idx="36">
                  <c:v>65</c:v>
                </c:pt>
                <c:pt idx="37">
                  <c:v>46</c:v>
                </c:pt>
                <c:pt idx="38">
                  <c:v>636</c:v>
                </c:pt>
                <c:pt idx="39">
                  <c:v>31</c:v>
                </c:pt>
                <c:pt idx="40">
                  <c:v>28</c:v>
                </c:pt>
                <c:pt idx="41">
                  <c:v>35</c:v>
                </c:pt>
                <c:pt idx="42">
                  <c:v>6</c:v>
                </c:pt>
                <c:pt idx="43">
                  <c:v>6</c:v>
                </c:pt>
                <c:pt idx="44">
                  <c:v>18</c:v>
                </c:pt>
                <c:pt idx="45">
                  <c:v>37</c:v>
                </c:pt>
                <c:pt idx="46">
                  <c:v>33</c:v>
                </c:pt>
                <c:pt idx="47">
                  <c:v>17</c:v>
                </c:pt>
                <c:pt idx="48">
                  <c:v>18</c:v>
                </c:pt>
                <c:pt idx="49">
                  <c:v>11</c:v>
                </c:pt>
                <c:pt idx="50">
                  <c:v>17</c:v>
                </c:pt>
                <c:pt idx="51">
                  <c:v>23</c:v>
                </c:pt>
                <c:pt idx="52">
                  <c:v>35</c:v>
                </c:pt>
                <c:pt idx="53">
                  <c:v>17</c:v>
                </c:pt>
                <c:pt idx="54">
                  <c:v>49</c:v>
                </c:pt>
                <c:pt idx="55">
                  <c:v>133</c:v>
                </c:pt>
                <c:pt idx="56">
                  <c:v>99</c:v>
                </c:pt>
                <c:pt idx="57">
                  <c:v>168</c:v>
                </c:pt>
                <c:pt idx="58">
                  <c:v>129</c:v>
                </c:pt>
                <c:pt idx="59">
                  <c:v>95</c:v>
                </c:pt>
                <c:pt idx="60">
                  <c:v>347</c:v>
                </c:pt>
                <c:pt idx="61">
                  <c:v>1494</c:v>
                </c:pt>
                <c:pt idx="62">
                  <c:v>19</c:v>
                </c:pt>
                <c:pt idx="63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613-4269-B306-A0CCAD06F9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516640"/>
        <c:axId val="166848864"/>
      </c:lineChart>
      <c:dateAx>
        <c:axId val="241516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848864"/>
        <c:crosses val="autoZero"/>
        <c:auto val="1"/>
        <c:lblOffset val="100"/>
        <c:baseTimeUnit val="days"/>
      </c:dateAx>
      <c:valAx>
        <c:axId val="166848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516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71276-03D6-4E8F-A55F-4167593F5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0E5AC6-7811-4417-8490-752E65B92D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31960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DF67BE-12B4-464E-B467-F8A94F5C89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11/28/2016 - 03/04/2018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61A4BA-4DFF-4866-B671-8D33BCDC7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3173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Change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</dc:title>
  <dc:creator>Administrator</dc:creator>
  <cp:lastModifiedBy>Administrator</cp:lastModifiedBy>
  <cp:revision>1</cp:revision>
  <dcterms:created xsi:type="dcterms:W3CDTF">2018-02-13T17:29:18Z</dcterms:created>
  <dcterms:modified xsi:type="dcterms:W3CDTF">2018-02-13T17:29:22Z</dcterms:modified>
</cp:coreProperties>
</file>