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SPONSORs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Sheet1!$A$2:$A$456</c:f>
              <c:numCache>
                <c:formatCode>m/d/yyyy</c:formatCode>
                <c:ptCount val="455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  <c:pt idx="31">
                  <c:v>42736</c:v>
                </c:pt>
                <c:pt idx="32">
                  <c:v>42737</c:v>
                </c:pt>
                <c:pt idx="33">
                  <c:v>42738</c:v>
                </c:pt>
                <c:pt idx="34">
                  <c:v>42739</c:v>
                </c:pt>
                <c:pt idx="35">
                  <c:v>42740</c:v>
                </c:pt>
                <c:pt idx="36">
                  <c:v>42741</c:v>
                </c:pt>
                <c:pt idx="37">
                  <c:v>42742</c:v>
                </c:pt>
                <c:pt idx="38">
                  <c:v>42743</c:v>
                </c:pt>
                <c:pt idx="39">
                  <c:v>42744</c:v>
                </c:pt>
                <c:pt idx="40">
                  <c:v>42745</c:v>
                </c:pt>
                <c:pt idx="41">
                  <c:v>42746</c:v>
                </c:pt>
                <c:pt idx="42">
                  <c:v>42747</c:v>
                </c:pt>
                <c:pt idx="43">
                  <c:v>42748</c:v>
                </c:pt>
                <c:pt idx="44">
                  <c:v>42749</c:v>
                </c:pt>
                <c:pt idx="45">
                  <c:v>42750</c:v>
                </c:pt>
                <c:pt idx="46">
                  <c:v>42751</c:v>
                </c:pt>
                <c:pt idx="47">
                  <c:v>42752</c:v>
                </c:pt>
                <c:pt idx="48">
                  <c:v>42753</c:v>
                </c:pt>
                <c:pt idx="49">
                  <c:v>42754</c:v>
                </c:pt>
                <c:pt idx="50">
                  <c:v>42755</c:v>
                </c:pt>
                <c:pt idx="51">
                  <c:v>42756</c:v>
                </c:pt>
                <c:pt idx="52">
                  <c:v>42757</c:v>
                </c:pt>
                <c:pt idx="53">
                  <c:v>42758</c:v>
                </c:pt>
                <c:pt idx="54">
                  <c:v>42759</c:v>
                </c:pt>
                <c:pt idx="55">
                  <c:v>42760</c:v>
                </c:pt>
                <c:pt idx="56">
                  <c:v>42761</c:v>
                </c:pt>
                <c:pt idx="57">
                  <c:v>42762</c:v>
                </c:pt>
                <c:pt idx="58">
                  <c:v>42763</c:v>
                </c:pt>
                <c:pt idx="59">
                  <c:v>42764</c:v>
                </c:pt>
                <c:pt idx="60">
                  <c:v>42765</c:v>
                </c:pt>
                <c:pt idx="61">
                  <c:v>42766</c:v>
                </c:pt>
                <c:pt idx="62">
                  <c:v>42767</c:v>
                </c:pt>
                <c:pt idx="63">
                  <c:v>42768</c:v>
                </c:pt>
                <c:pt idx="64">
                  <c:v>42769</c:v>
                </c:pt>
                <c:pt idx="65">
                  <c:v>42770</c:v>
                </c:pt>
                <c:pt idx="66">
                  <c:v>42771</c:v>
                </c:pt>
                <c:pt idx="67">
                  <c:v>42772</c:v>
                </c:pt>
                <c:pt idx="68">
                  <c:v>42773</c:v>
                </c:pt>
                <c:pt idx="69">
                  <c:v>42774</c:v>
                </c:pt>
                <c:pt idx="70">
                  <c:v>42775</c:v>
                </c:pt>
                <c:pt idx="71">
                  <c:v>42776</c:v>
                </c:pt>
                <c:pt idx="72">
                  <c:v>42777</c:v>
                </c:pt>
                <c:pt idx="73">
                  <c:v>42778</c:v>
                </c:pt>
                <c:pt idx="74">
                  <c:v>42779</c:v>
                </c:pt>
                <c:pt idx="75">
                  <c:v>42780</c:v>
                </c:pt>
                <c:pt idx="76">
                  <c:v>42781</c:v>
                </c:pt>
                <c:pt idx="77">
                  <c:v>42782</c:v>
                </c:pt>
                <c:pt idx="78">
                  <c:v>42783</c:v>
                </c:pt>
                <c:pt idx="79">
                  <c:v>42784</c:v>
                </c:pt>
                <c:pt idx="80">
                  <c:v>42785</c:v>
                </c:pt>
                <c:pt idx="81">
                  <c:v>42786</c:v>
                </c:pt>
                <c:pt idx="82">
                  <c:v>42787</c:v>
                </c:pt>
                <c:pt idx="83">
                  <c:v>42788</c:v>
                </c:pt>
                <c:pt idx="84">
                  <c:v>42789</c:v>
                </c:pt>
                <c:pt idx="85">
                  <c:v>42790</c:v>
                </c:pt>
                <c:pt idx="86">
                  <c:v>42791</c:v>
                </c:pt>
                <c:pt idx="87">
                  <c:v>42792</c:v>
                </c:pt>
                <c:pt idx="88">
                  <c:v>42793</c:v>
                </c:pt>
                <c:pt idx="89">
                  <c:v>42794</c:v>
                </c:pt>
                <c:pt idx="90">
                  <c:v>42795</c:v>
                </c:pt>
                <c:pt idx="91">
                  <c:v>42796</c:v>
                </c:pt>
                <c:pt idx="92">
                  <c:v>42797</c:v>
                </c:pt>
                <c:pt idx="93">
                  <c:v>42798</c:v>
                </c:pt>
                <c:pt idx="94">
                  <c:v>42799</c:v>
                </c:pt>
                <c:pt idx="95">
                  <c:v>42800</c:v>
                </c:pt>
                <c:pt idx="96">
                  <c:v>42801</c:v>
                </c:pt>
                <c:pt idx="97">
                  <c:v>42802</c:v>
                </c:pt>
                <c:pt idx="98">
                  <c:v>42803</c:v>
                </c:pt>
                <c:pt idx="99">
                  <c:v>42804</c:v>
                </c:pt>
                <c:pt idx="100">
                  <c:v>42805</c:v>
                </c:pt>
                <c:pt idx="101">
                  <c:v>42806</c:v>
                </c:pt>
                <c:pt idx="102">
                  <c:v>42807</c:v>
                </c:pt>
                <c:pt idx="103">
                  <c:v>42808</c:v>
                </c:pt>
                <c:pt idx="104">
                  <c:v>42809</c:v>
                </c:pt>
                <c:pt idx="105">
                  <c:v>42810</c:v>
                </c:pt>
                <c:pt idx="106">
                  <c:v>42811</c:v>
                </c:pt>
                <c:pt idx="107">
                  <c:v>42812</c:v>
                </c:pt>
                <c:pt idx="108">
                  <c:v>42813</c:v>
                </c:pt>
                <c:pt idx="109">
                  <c:v>42814</c:v>
                </c:pt>
                <c:pt idx="110">
                  <c:v>42815</c:v>
                </c:pt>
                <c:pt idx="111">
                  <c:v>42816</c:v>
                </c:pt>
                <c:pt idx="112">
                  <c:v>42817</c:v>
                </c:pt>
                <c:pt idx="113">
                  <c:v>42818</c:v>
                </c:pt>
                <c:pt idx="114">
                  <c:v>42819</c:v>
                </c:pt>
                <c:pt idx="115">
                  <c:v>42820</c:v>
                </c:pt>
                <c:pt idx="116">
                  <c:v>42821</c:v>
                </c:pt>
                <c:pt idx="117">
                  <c:v>42822</c:v>
                </c:pt>
                <c:pt idx="118">
                  <c:v>42823</c:v>
                </c:pt>
                <c:pt idx="119">
                  <c:v>42824</c:v>
                </c:pt>
                <c:pt idx="120">
                  <c:v>42825</c:v>
                </c:pt>
                <c:pt idx="121">
                  <c:v>42826</c:v>
                </c:pt>
                <c:pt idx="122">
                  <c:v>42827</c:v>
                </c:pt>
                <c:pt idx="123">
                  <c:v>42828</c:v>
                </c:pt>
                <c:pt idx="124">
                  <c:v>42829</c:v>
                </c:pt>
                <c:pt idx="125">
                  <c:v>42830</c:v>
                </c:pt>
                <c:pt idx="126">
                  <c:v>42831</c:v>
                </c:pt>
                <c:pt idx="127">
                  <c:v>42832</c:v>
                </c:pt>
                <c:pt idx="128">
                  <c:v>42833</c:v>
                </c:pt>
                <c:pt idx="129">
                  <c:v>42834</c:v>
                </c:pt>
                <c:pt idx="130">
                  <c:v>42835</c:v>
                </c:pt>
                <c:pt idx="131">
                  <c:v>42836</c:v>
                </c:pt>
                <c:pt idx="132">
                  <c:v>42837</c:v>
                </c:pt>
                <c:pt idx="133">
                  <c:v>42838</c:v>
                </c:pt>
                <c:pt idx="134">
                  <c:v>42839</c:v>
                </c:pt>
                <c:pt idx="135">
                  <c:v>42840</c:v>
                </c:pt>
                <c:pt idx="136">
                  <c:v>42841</c:v>
                </c:pt>
                <c:pt idx="137">
                  <c:v>42842</c:v>
                </c:pt>
                <c:pt idx="138">
                  <c:v>42843</c:v>
                </c:pt>
                <c:pt idx="139">
                  <c:v>42844</c:v>
                </c:pt>
                <c:pt idx="140">
                  <c:v>42845</c:v>
                </c:pt>
                <c:pt idx="141">
                  <c:v>42846</c:v>
                </c:pt>
                <c:pt idx="142">
                  <c:v>42847</c:v>
                </c:pt>
                <c:pt idx="143">
                  <c:v>42848</c:v>
                </c:pt>
                <c:pt idx="144">
                  <c:v>42849</c:v>
                </c:pt>
                <c:pt idx="145">
                  <c:v>42850</c:v>
                </c:pt>
                <c:pt idx="146">
                  <c:v>42851</c:v>
                </c:pt>
                <c:pt idx="147">
                  <c:v>42852</c:v>
                </c:pt>
                <c:pt idx="148">
                  <c:v>42853</c:v>
                </c:pt>
                <c:pt idx="149">
                  <c:v>42854</c:v>
                </c:pt>
                <c:pt idx="150">
                  <c:v>42855</c:v>
                </c:pt>
                <c:pt idx="151">
                  <c:v>42856</c:v>
                </c:pt>
                <c:pt idx="152">
                  <c:v>42857</c:v>
                </c:pt>
                <c:pt idx="153">
                  <c:v>42858</c:v>
                </c:pt>
                <c:pt idx="154">
                  <c:v>42859</c:v>
                </c:pt>
                <c:pt idx="155">
                  <c:v>42860</c:v>
                </c:pt>
                <c:pt idx="156">
                  <c:v>42861</c:v>
                </c:pt>
                <c:pt idx="157">
                  <c:v>42862</c:v>
                </c:pt>
                <c:pt idx="158">
                  <c:v>42863</c:v>
                </c:pt>
                <c:pt idx="159">
                  <c:v>42864</c:v>
                </c:pt>
                <c:pt idx="160">
                  <c:v>42865</c:v>
                </c:pt>
                <c:pt idx="161">
                  <c:v>42866</c:v>
                </c:pt>
                <c:pt idx="162">
                  <c:v>42867</c:v>
                </c:pt>
                <c:pt idx="163">
                  <c:v>42868</c:v>
                </c:pt>
                <c:pt idx="164">
                  <c:v>42869</c:v>
                </c:pt>
                <c:pt idx="165">
                  <c:v>42870</c:v>
                </c:pt>
                <c:pt idx="166">
                  <c:v>42871</c:v>
                </c:pt>
                <c:pt idx="167">
                  <c:v>42872</c:v>
                </c:pt>
                <c:pt idx="168">
                  <c:v>42873</c:v>
                </c:pt>
                <c:pt idx="169">
                  <c:v>42874</c:v>
                </c:pt>
                <c:pt idx="170">
                  <c:v>42875</c:v>
                </c:pt>
                <c:pt idx="171">
                  <c:v>42876</c:v>
                </c:pt>
                <c:pt idx="172">
                  <c:v>42877</c:v>
                </c:pt>
                <c:pt idx="173">
                  <c:v>42878</c:v>
                </c:pt>
                <c:pt idx="174">
                  <c:v>42879</c:v>
                </c:pt>
                <c:pt idx="175">
                  <c:v>42880</c:v>
                </c:pt>
                <c:pt idx="176">
                  <c:v>42881</c:v>
                </c:pt>
                <c:pt idx="177">
                  <c:v>42882</c:v>
                </c:pt>
                <c:pt idx="178">
                  <c:v>42883</c:v>
                </c:pt>
                <c:pt idx="179">
                  <c:v>42884</c:v>
                </c:pt>
                <c:pt idx="180">
                  <c:v>42885</c:v>
                </c:pt>
                <c:pt idx="181">
                  <c:v>42886</c:v>
                </c:pt>
                <c:pt idx="182">
                  <c:v>42887</c:v>
                </c:pt>
                <c:pt idx="183">
                  <c:v>42888</c:v>
                </c:pt>
                <c:pt idx="184">
                  <c:v>42889</c:v>
                </c:pt>
                <c:pt idx="185">
                  <c:v>42890</c:v>
                </c:pt>
                <c:pt idx="186">
                  <c:v>42891</c:v>
                </c:pt>
                <c:pt idx="187">
                  <c:v>42892</c:v>
                </c:pt>
                <c:pt idx="188">
                  <c:v>42893</c:v>
                </c:pt>
                <c:pt idx="189">
                  <c:v>42894</c:v>
                </c:pt>
                <c:pt idx="190">
                  <c:v>42895</c:v>
                </c:pt>
                <c:pt idx="191">
                  <c:v>42896</c:v>
                </c:pt>
                <c:pt idx="192">
                  <c:v>42897</c:v>
                </c:pt>
                <c:pt idx="193">
                  <c:v>42898</c:v>
                </c:pt>
                <c:pt idx="194">
                  <c:v>42899</c:v>
                </c:pt>
                <c:pt idx="195">
                  <c:v>42900</c:v>
                </c:pt>
                <c:pt idx="196">
                  <c:v>42901</c:v>
                </c:pt>
                <c:pt idx="197">
                  <c:v>42902</c:v>
                </c:pt>
                <c:pt idx="198">
                  <c:v>42903</c:v>
                </c:pt>
                <c:pt idx="199">
                  <c:v>42904</c:v>
                </c:pt>
                <c:pt idx="200">
                  <c:v>42905</c:v>
                </c:pt>
                <c:pt idx="201">
                  <c:v>42906</c:v>
                </c:pt>
                <c:pt idx="202">
                  <c:v>42907</c:v>
                </c:pt>
                <c:pt idx="203">
                  <c:v>42908</c:v>
                </c:pt>
                <c:pt idx="204">
                  <c:v>42909</c:v>
                </c:pt>
                <c:pt idx="205">
                  <c:v>42910</c:v>
                </c:pt>
                <c:pt idx="206">
                  <c:v>42911</c:v>
                </c:pt>
                <c:pt idx="207">
                  <c:v>42912</c:v>
                </c:pt>
                <c:pt idx="208">
                  <c:v>42913</c:v>
                </c:pt>
                <c:pt idx="209">
                  <c:v>42914</c:v>
                </c:pt>
                <c:pt idx="210">
                  <c:v>42915</c:v>
                </c:pt>
                <c:pt idx="211">
                  <c:v>42916</c:v>
                </c:pt>
                <c:pt idx="212">
                  <c:v>42917</c:v>
                </c:pt>
                <c:pt idx="213">
                  <c:v>42918</c:v>
                </c:pt>
                <c:pt idx="214">
                  <c:v>42919</c:v>
                </c:pt>
                <c:pt idx="215">
                  <c:v>42920</c:v>
                </c:pt>
                <c:pt idx="216">
                  <c:v>42921</c:v>
                </c:pt>
                <c:pt idx="217">
                  <c:v>42922</c:v>
                </c:pt>
                <c:pt idx="218">
                  <c:v>42923</c:v>
                </c:pt>
                <c:pt idx="219">
                  <c:v>42924</c:v>
                </c:pt>
                <c:pt idx="220">
                  <c:v>42925</c:v>
                </c:pt>
                <c:pt idx="221">
                  <c:v>42926</c:v>
                </c:pt>
                <c:pt idx="222">
                  <c:v>42927</c:v>
                </c:pt>
                <c:pt idx="223">
                  <c:v>42928</c:v>
                </c:pt>
                <c:pt idx="224">
                  <c:v>42929</c:v>
                </c:pt>
                <c:pt idx="225">
                  <c:v>42930</c:v>
                </c:pt>
                <c:pt idx="226">
                  <c:v>42931</c:v>
                </c:pt>
                <c:pt idx="227">
                  <c:v>42932</c:v>
                </c:pt>
                <c:pt idx="228">
                  <c:v>42933</c:v>
                </c:pt>
                <c:pt idx="229">
                  <c:v>42934</c:v>
                </c:pt>
                <c:pt idx="230">
                  <c:v>42935</c:v>
                </c:pt>
                <c:pt idx="231">
                  <c:v>42936</c:v>
                </c:pt>
                <c:pt idx="232">
                  <c:v>42937</c:v>
                </c:pt>
                <c:pt idx="233">
                  <c:v>42938</c:v>
                </c:pt>
                <c:pt idx="234">
                  <c:v>42939</c:v>
                </c:pt>
                <c:pt idx="235">
                  <c:v>42940</c:v>
                </c:pt>
                <c:pt idx="236">
                  <c:v>42941</c:v>
                </c:pt>
                <c:pt idx="237">
                  <c:v>42942</c:v>
                </c:pt>
                <c:pt idx="238">
                  <c:v>42943</c:v>
                </c:pt>
                <c:pt idx="239">
                  <c:v>42944</c:v>
                </c:pt>
                <c:pt idx="240">
                  <c:v>42945</c:v>
                </c:pt>
                <c:pt idx="241">
                  <c:v>42946</c:v>
                </c:pt>
                <c:pt idx="242">
                  <c:v>42947</c:v>
                </c:pt>
                <c:pt idx="243">
                  <c:v>42948</c:v>
                </c:pt>
                <c:pt idx="244">
                  <c:v>42949</c:v>
                </c:pt>
                <c:pt idx="245">
                  <c:v>42950</c:v>
                </c:pt>
                <c:pt idx="246">
                  <c:v>42951</c:v>
                </c:pt>
                <c:pt idx="247">
                  <c:v>42952</c:v>
                </c:pt>
                <c:pt idx="248">
                  <c:v>42953</c:v>
                </c:pt>
                <c:pt idx="249">
                  <c:v>42954</c:v>
                </c:pt>
                <c:pt idx="250">
                  <c:v>42955</c:v>
                </c:pt>
                <c:pt idx="251">
                  <c:v>42956</c:v>
                </c:pt>
                <c:pt idx="252">
                  <c:v>42957</c:v>
                </c:pt>
                <c:pt idx="253">
                  <c:v>42958</c:v>
                </c:pt>
                <c:pt idx="254">
                  <c:v>42959</c:v>
                </c:pt>
                <c:pt idx="255">
                  <c:v>42960</c:v>
                </c:pt>
                <c:pt idx="256">
                  <c:v>42961</c:v>
                </c:pt>
                <c:pt idx="257">
                  <c:v>42962</c:v>
                </c:pt>
                <c:pt idx="258">
                  <c:v>42963</c:v>
                </c:pt>
                <c:pt idx="259">
                  <c:v>42964</c:v>
                </c:pt>
                <c:pt idx="260">
                  <c:v>42965</c:v>
                </c:pt>
                <c:pt idx="261">
                  <c:v>42966</c:v>
                </c:pt>
                <c:pt idx="262">
                  <c:v>42967</c:v>
                </c:pt>
                <c:pt idx="263">
                  <c:v>42968</c:v>
                </c:pt>
                <c:pt idx="264">
                  <c:v>42969</c:v>
                </c:pt>
                <c:pt idx="265">
                  <c:v>42970</c:v>
                </c:pt>
                <c:pt idx="266">
                  <c:v>42971</c:v>
                </c:pt>
                <c:pt idx="267">
                  <c:v>42972</c:v>
                </c:pt>
                <c:pt idx="268">
                  <c:v>42973</c:v>
                </c:pt>
                <c:pt idx="269">
                  <c:v>42974</c:v>
                </c:pt>
                <c:pt idx="270">
                  <c:v>42975</c:v>
                </c:pt>
                <c:pt idx="271">
                  <c:v>42976</c:v>
                </c:pt>
                <c:pt idx="272">
                  <c:v>42977</c:v>
                </c:pt>
                <c:pt idx="273">
                  <c:v>42978</c:v>
                </c:pt>
                <c:pt idx="274">
                  <c:v>42979</c:v>
                </c:pt>
                <c:pt idx="275">
                  <c:v>42980</c:v>
                </c:pt>
                <c:pt idx="276">
                  <c:v>42981</c:v>
                </c:pt>
                <c:pt idx="277">
                  <c:v>42982</c:v>
                </c:pt>
                <c:pt idx="278">
                  <c:v>42983</c:v>
                </c:pt>
                <c:pt idx="279">
                  <c:v>42984</c:v>
                </c:pt>
                <c:pt idx="280">
                  <c:v>42985</c:v>
                </c:pt>
                <c:pt idx="281">
                  <c:v>42986</c:v>
                </c:pt>
                <c:pt idx="282">
                  <c:v>42987</c:v>
                </c:pt>
                <c:pt idx="283">
                  <c:v>42988</c:v>
                </c:pt>
                <c:pt idx="284">
                  <c:v>42989</c:v>
                </c:pt>
                <c:pt idx="285">
                  <c:v>42990</c:v>
                </c:pt>
                <c:pt idx="286">
                  <c:v>42991</c:v>
                </c:pt>
                <c:pt idx="287">
                  <c:v>42992</c:v>
                </c:pt>
                <c:pt idx="288">
                  <c:v>42993</c:v>
                </c:pt>
                <c:pt idx="289">
                  <c:v>42994</c:v>
                </c:pt>
                <c:pt idx="290">
                  <c:v>42995</c:v>
                </c:pt>
                <c:pt idx="291">
                  <c:v>42996</c:v>
                </c:pt>
                <c:pt idx="292">
                  <c:v>42997</c:v>
                </c:pt>
                <c:pt idx="293">
                  <c:v>42998</c:v>
                </c:pt>
                <c:pt idx="294">
                  <c:v>42999</c:v>
                </c:pt>
                <c:pt idx="295">
                  <c:v>43000</c:v>
                </c:pt>
                <c:pt idx="296">
                  <c:v>43001</c:v>
                </c:pt>
                <c:pt idx="297">
                  <c:v>43002</c:v>
                </c:pt>
                <c:pt idx="298">
                  <c:v>43003</c:v>
                </c:pt>
                <c:pt idx="299">
                  <c:v>43004</c:v>
                </c:pt>
                <c:pt idx="300">
                  <c:v>43005</c:v>
                </c:pt>
                <c:pt idx="301">
                  <c:v>43006</c:v>
                </c:pt>
                <c:pt idx="302">
                  <c:v>43007</c:v>
                </c:pt>
                <c:pt idx="303">
                  <c:v>43008</c:v>
                </c:pt>
                <c:pt idx="304">
                  <c:v>43009</c:v>
                </c:pt>
                <c:pt idx="305">
                  <c:v>43010</c:v>
                </c:pt>
                <c:pt idx="306">
                  <c:v>43011</c:v>
                </c:pt>
                <c:pt idx="307">
                  <c:v>43012</c:v>
                </c:pt>
                <c:pt idx="308">
                  <c:v>43013</c:v>
                </c:pt>
                <c:pt idx="309">
                  <c:v>43014</c:v>
                </c:pt>
                <c:pt idx="310">
                  <c:v>43015</c:v>
                </c:pt>
                <c:pt idx="311">
                  <c:v>43016</c:v>
                </c:pt>
                <c:pt idx="312">
                  <c:v>43017</c:v>
                </c:pt>
                <c:pt idx="313">
                  <c:v>43018</c:v>
                </c:pt>
                <c:pt idx="314">
                  <c:v>43019</c:v>
                </c:pt>
                <c:pt idx="315">
                  <c:v>43020</c:v>
                </c:pt>
                <c:pt idx="316">
                  <c:v>43021</c:v>
                </c:pt>
                <c:pt idx="317">
                  <c:v>43022</c:v>
                </c:pt>
                <c:pt idx="318">
                  <c:v>43023</c:v>
                </c:pt>
                <c:pt idx="319">
                  <c:v>43024</c:v>
                </c:pt>
                <c:pt idx="320">
                  <c:v>43025</c:v>
                </c:pt>
                <c:pt idx="321">
                  <c:v>43026</c:v>
                </c:pt>
                <c:pt idx="322">
                  <c:v>43027</c:v>
                </c:pt>
                <c:pt idx="323">
                  <c:v>43028</c:v>
                </c:pt>
                <c:pt idx="324">
                  <c:v>43029</c:v>
                </c:pt>
                <c:pt idx="325">
                  <c:v>43030</c:v>
                </c:pt>
                <c:pt idx="326">
                  <c:v>43031</c:v>
                </c:pt>
                <c:pt idx="327">
                  <c:v>43032</c:v>
                </c:pt>
                <c:pt idx="328">
                  <c:v>43033</c:v>
                </c:pt>
                <c:pt idx="329">
                  <c:v>43034</c:v>
                </c:pt>
                <c:pt idx="330">
                  <c:v>43035</c:v>
                </c:pt>
                <c:pt idx="331">
                  <c:v>43036</c:v>
                </c:pt>
                <c:pt idx="332">
                  <c:v>43037</c:v>
                </c:pt>
                <c:pt idx="333">
                  <c:v>43038</c:v>
                </c:pt>
                <c:pt idx="334">
                  <c:v>43039</c:v>
                </c:pt>
                <c:pt idx="335">
                  <c:v>43040</c:v>
                </c:pt>
                <c:pt idx="336">
                  <c:v>43041</c:v>
                </c:pt>
                <c:pt idx="337">
                  <c:v>43042</c:v>
                </c:pt>
                <c:pt idx="338">
                  <c:v>43043</c:v>
                </c:pt>
                <c:pt idx="339">
                  <c:v>43044</c:v>
                </c:pt>
                <c:pt idx="340">
                  <c:v>43045</c:v>
                </c:pt>
                <c:pt idx="341">
                  <c:v>43046</c:v>
                </c:pt>
                <c:pt idx="342">
                  <c:v>43047</c:v>
                </c:pt>
                <c:pt idx="343">
                  <c:v>43048</c:v>
                </c:pt>
                <c:pt idx="344">
                  <c:v>43049</c:v>
                </c:pt>
                <c:pt idx="345">
                  <c:v>43050</c:v>
                </c:pt>
                <c:pt idx="346">
                  <c:v>43051</c:v>
                </c:pt>
                <c:pt idx="347">
                  <c:v>43052</c:v>
                </c:pt>
                <c:pt idx="348">
                  <c:v>43053</c:v>
                </c:pt>
                <c:pt idx="349">
                  <c:v>43054</c:v>
                </c:pt>
                <c:pt idx="350">
                  <c:v>43055</c:v>
                </c:pt>
                <c:pt idx="351">
                  <c:v>43056</c:v>
                </c:pt>
                <c:pt idx="352">
                  <c:v>43057</c:v>
                </c:pt>
                <c:pt idx="353">
                  <c:v>43058</c:v>
                </c:pt>
                <c:pt idx="354">
                  <c:v>43059</c:v>
                </c:pt>
                <c:pt idx="355">
                  <c:v>43060</c:v>
                </c:pt>
                <c:pt idx="356">
                  <c:v>43061</c:v>
                </c:pt>
                <c:pt idx="357">
                  <c:v>43062</c:v>
                </c:pt>
                <c:pt idx="358">
                  <c:v>43063</c:v>
                </c:pt>
                <c:pt idx="359">
                  <c:v>43064</c:v>
                </c:pt>
                <c:pt idx="360">
                  <c:v>43065</c:v>
                </c:pt>
                <c:pt idx="361">
                  <c:v>43066</c:v>
                </c:pt>
                <c:pt idx="362">
                  <c:v>43067</c:v>
                </c:pt>
                <c:pt idx="363">
                  <c:v>43068</c:v>
                </c:pt>
                <c:pt idx="364">
                  <c:v>43069</c:v>
                </c:pt>
                <c:pt idx="365">
                  <c:v>43070</c:v>
                </c:pt>
                <c:pt idx="366">
                  <c:v>43071</c:v>
                </c:pt>
                <c:pt idx="367">
                  <c:v>43072</c:v>
                </c:pt>
                <c:pt idx="368">
                  <c:v>43073</c:v>
                </c:pt>
                <c:pt idx="369">
                  <c:v>43074</c:v>
                </c:pt>
                <c:pt idx="370">
                  <c:v>43075</c:v>
                </c:pt>
                <c:pt idx="371">
                  <c:v>43076</c:v>
                </c:pt>
                <c:pt idx="372">
                  <c:v>43077</c:v>
                </c:pt>
                <c:pt idx="373">
                  <c:v>43078</c:v>
                </c:pt>
                <c:pt idx="374">
                  <c:v>43079</c:v>
                </c:pt>
                <c:pt idx="375">
                  <c:v>43080</c:v>
                </c:pt>
                <c:pt idx="376">
                  <c:v>43081</c:v>
                </c:pt>
                <c:pt idx="377">
                  <c:v>43082</c:v>
                </c:pt>
                <c:pt idx="378">
                  <c:v>43083</c:v>
                </c:pt>
                <c:pt idx="379">
                  <c:v>43084</c:v>
                </c:pt>
                <c:pt idx="380">
                  <c:v>43085</c:v>
                </c:pt>
                <c:pt idx="381">
                  <c:v>43086</c:v>
                </c:pt>
                <c:pt idx="382">
                  <c:v>43087</c:v>
                </c:pt>
                <c:pt idx="383">
                  <c:v>43088</c:v>
                </c:pt>
                <c:pt idx="384">
                  <c:v>43089</c:v>
                </c:pt>
                <c:pt idx="385">
                  <c:v>43090</c:v>
                </c:pt>
                <c:pt idx="386">
                  <c:v>43091</c:v>
                </c:pt>
                <c:pt idx="387">
                  <c:v>43092</c:v>
                </c:pt>
                <c:pt idx="388">
                  <c:v>43093</c:v>
                </c:pt>
                <c:pt idx="389">
                  <c:v>43094</c:v>
                </c:pt>
                <c:pt idx="390">
                  <c:v>43095</c:v>
                </c:pt>
                <c:pt idx="391">
                  <c:v>43096</c:v>
                </c:pt>
                <c:pt idx="392">
                  <c:v>43097</c:v>
                </c:pt>
                <c:pt idx="393">
                  <c:v>43098</c:v>
                </c:pt>
                <c:pt idx="394">
                  <c:v>43099</c:v>
                </c:pt>
                <c:pt idx="395">
                  <c:v>43100</c:v>
                </c:pt>
                <c:pt idx="396">
                  <c:v>43101</c:v>
                </c:pt>
                <c:pt idx="397">
                  <c:v>43102</c:v>
                </c:pt>
                <c:pt idx="398">
                  <c:v>43103</c:v>
                </c:pt>
                <c:pt idx="399">
                  <c:v>43104</c:v>
                </c:pt>
                <c:pt idx="400">
                  <c:v>43105</c:v>
                </c:pt>
                <c:pt idx="401">
                  <c:v>43106</c:v>
                </c:pt>
                <c:pt idx="402">
                  <c:v>43107</c:v>
                </c:pt>
                <c:pt idx="403">
                  <c:v>43108</c:v>
                </c:pt>
                <c:pt idx="404">
                  <c:v>43109</c:v>
                </c:pt>
                <c:pt idx="405">
                  <c:v>43110</c:v>
                </c:pt>
                <c:pt idx="406">
                  <c:v>43111</c:v>
                </c:pt>
                <c:pt idx="407">
                  <c:v>43112</c:v>
                </c:pt>
                <c:pt idx="408">
                  <c:v>43113</c:v>
                </c:pt>
                <c:pt idx="409">
                  <c:v>43114</c:v>
                </c:pt>
                <c:pt idx="410">
                  <c:v>43115</c:v>
                </c:pt>
                <c:pt idx="411">
                  <c:v>43116</c:v>
                </c:pt>
                <c:pt idx="412">
                  <c:v>43117</c:v>
                </c:pt>
                <c:pt idx="413">
                  <c:v>43118</c:v>
                </c:pt>
                <c:pt idx="414">
                  <c:v>43119</c:v>
                </c:pt>
                <c:pt idx="415">
                  <c:v>43120</c:v>
                </c:pt>
                <c:pt idx="416">
                  <c:v>43121</c:v>
                </c:pt>
                <c:pt idx="417">
                  <c:v>43122</c:v>
                </c:pt>
                <c:pt idx="418">
                  <c:v>43123</c:v>
                </c:pt>
                <c:pt idx="419">
                  <c:v>43124</c:v>
                </c:pt>
                <c:pt idx="420">
                  <c:v>43125</c:v>
                </c:pt>
                <c:pt idx="421">
                  <c:v>43126</c:v>
                </c:pt>
                <c:pt idx="422">
                  <c:v>43127</c:v>
                </c:pt>
                <c:pt idx="423">
                  <c:v>43128</c:v>
                </c:pt>
                <c:pt idx="424">
                  <c:v>43129</c:v>
                </c:pt>
                <c:pt idx="425">
                  <c:v>43130</c:v>
                </c:pt>
                <c:pt idx="426">
                  <c:v>43131</c:v>
                </c:pt>
                <c:pt idx="427">
                  <c:v>43132</c:v>
                </c:pt>
                <c:pt idx="428">
                  <c:v>43133</c:v>
                </c:pt>
                <c:pt idx="429">
                  <c:v>43134</c:v>
                </c:pt>
                <c:pt idx="430">
                  <c:v>43135</c:v>
                </c:pt>
                <c:pt idx="431">
                  <c:v>43136</c:v>
                </c:pt>
                <c:pt idx="432">
                  <c:v>43137</c:v>
                </c:pt>
                <c:pt idx="433">
                  <c:v>43138</c:v>
                </c:pt>
                <c:pt idx="434">
                  <c:v>43139</c:v>
                </c:pt>
                <c:pt idx="435">
                  <c:v>43140</c:v>
                </c:pt>
                <c:pt idx="436">
                  <c:v>43141</c:v>
                </c:pt>
                <c:pt idx="437">
                  <c:v>43142</c:v>
                </c:pt>
                <c:pt idx="438">
                  <c:v>43143</c:v>
                </c:pt>
                <c:pt idx="439">
                  <c:v>43144</c:v>
                </c:pt>
                <c:pt idx="440">
                  <c:v>43145</c:v>
                </c:pt>
                <c:pt idx="441">
                  <c:v>43146</c:v>
                </c:pt>
                <c:pt idx="442">
                  <c:v>43147</c:v>
                </c:pt>
                <c:pt idx="443">
                  <c:v>43148</c:v>
                </c:pt>
                <c:pt idx="444">
                  <c:v>43149</c:v>
                </c:pt>
                <c:pt idx="445">
                  <c:v>43150</c:v>
                </c:pt>
                <c:pt idx="446">
                  <c:v>43151</c:v>
                </c:pt>
                <c:pt idx="447">
                  <c:v>43152</c:v>
                </c:pt>
                <c:pt idx="448">
                  <c:v>43153</c:v>
                </c:pt>
                <c:pt idx="449">
                  <c:v>43154</c:v>
                </c:pt>
                <c:pt idx="450">
                  <c:v>43155</c:v>
                </c:pt>
                <c:pt idx="451">
                  <c:v>43156</c:v>
                </c:pt>
                <c:pt idx="452">
                  <c:v>43157</c:v>
                </c:pt>
                <c:pt idx="453">
                  <c:v>43158</c:v>
                </c:pt>
                <c:pt idx="454">
                  <c:v>43159</c:v>
                </c:pt>
              </c:numCache>
            </c:numRef>
          </c:cat>
          <c:val>
            <c:numRef>
              <c:f>Sheet1!$B$2:$B$456</c:f>
              <c:numCache>
                <c:formatCode>General</c:formatCode>
                <c:ptCount val="455"/>
                <c:pt idx="0">
                  <c:v>14157</c:v>
                </c:pt>
                <c:pt idx="1">
                  <c:v>19143</c:v>
                </c:pt>
                <c:pt idx="2">
                  <c:v>13745</c:v>
                </c:pt>
                <c:pt idx="3">
                  <c:v>13901</c:v>
                </c:pt>
                <c:pt idx="4">
                  <c:v>18436</c:v>
                </c:pt>
                <c:pt idx="5">
                  <c:v>4980</c:v>
                </c:pt>
                <c:pt idx="6">
                  <c:v>3226</c:v>
                </c:pt>
                <c:pt idx="7">
                  <c:v>3866</c:v>
                </c:pt>
                <c:pt idx="8">
                  <c:v>3809</c:v>
                </c:pt>
                <c:pt idx="9">
                  <c:v>1933</c:v>
                </c:pt>
                <c:pt idx="10">
                  <c:v>1349</c:v>
                </c:pt>
                <c:pt idx="11">
                  <c:v>5113</c:v>
                </c:pt>
                <c:pt idx="12">
                  <c:v>6162</c:v>
                </c:pt>
                <c:pt idx="13">
                  <c:v>5332</c:v>
                </c:pt>
                <c:pt idx="14">
                  <c:v>7031</c:v>
                </c:pt>
                <c:pt idx="15">
                  <c:v>7265</c:v>
                </c:pt>
                <c:pt idx="16">
                  <c:v>4437</c:v>
                </c:pt>
                <c:pt idx="17">
                  <c:v>2040</c:v>
                </c:pt>
                <c:pt idx="18">
                  <c:v>3480</c:v>
                </c:pt>
                <c:pt idx="19">
                  <c:v>6025</c:v>
                </c:pt>
                <c:pt idx="20">
                  <c:v>4238</c:v>
                </c:pt>
                <c:pt idx="21">
                  <c:v>8198</c:v>
                </c:pt>
                <c:pt idx="22">
                  <c:v>9726</c:v>
                </c:pt>
                <c:pt idx="23">
                  <c:v>7194</c:v>
                </c:pt>
                <c:pt idx="24">
                  <c:v>6269</c:v>
                </c:pt>
                <c:pt idx="25">
                  <c:v>5721</c:v>
                </c:pt>
                <c:pt idx="26">
                  <c:v>7517</c:v>
                </c:pt>
                <c:pt idx="27">
                  <c:v>8153</c:v>
                </c:pt>
                <c:pt idx="28">
                  <c:v>7732</c:v>
                </c:pt>
                <c:pt idx="29">
                  <c:v>7781</c:v>
                </c:pt>
                <c:pt idx="30">
                  <c:v>10450</c:v>
                </c:pt>
                <c:pt idx="31">
                  <c:v>9080</c:v>
                </c:pt>
                <c:pt idx="32">
                  <c:v>13618</c:v>
                </c:pt>
                <c:pt idx="33">
                  <c:v>11000</c:v>
                </c:pt>
                <c:pt idx="34">
                  <c:v>5165</c:v>
                </c:pt>
                <c:pt idx="35">
                  <c:v>13746</c:v>
                </c:pt>
                <c:pt idx="36">
                  <c:v>20711</c:v>
                </c:pt>
                <c:pt idx="37">
                  <c:v>40909</c:v>
                </c:pt>
                <c:pt idx="38">
                  <c:v>51657</c:v>
                </c:pt>
                <c:pt idx="39">
                  <c:v>34599</c:v>
                </c:pt>
                <c:pt idx="40">
                  <c:v>32956</c:v>
                </c:pt>
                <c:pt idx="41">
                  <c:v>36445</c:v>
                </c:pt>
                <c:pt idx="42">
                  <c:v>45914</c:v>
                </c:pt>
                <c:pt idx="43">
                  <c:v>62880</c:v>
                </c:pt>
                <c:pt idx="44">
                  <c:v>83316</c:v>
                </c:pt>
                <c:pt idx="45">
                  <c:v>72436</c:v>
                </c:pt>
                <c:pt idx="46">
                  <c:v>61735</c:v>
                </c:pt>
                <c:pt idx="47">
                  <c:v>62574</c:v>
                </c:pt>
                <c:pt idx="48">
                  <c:v>67321</c:v>
                </c:pt>
                <c:pt idx="49">
                  <c:v>72964</c:v>
                </c:pt>
                <c:pt idx="50">
                  <c:v>40604</c:v>
                </c:pt>
                <c:pt idx="51">
                  <c:v>14634</c:v>
                </c:pt>
                <c:pt idx="52">
                  <c:v>15776</c:v>
                </c:pt>
                <c:pt idx="53">
                  <c:v>23909</c:v>
                </c:pt>
                <c:pt idx="54">
                  <c:v>33777</c:v>
                </c:pt>
                <c:pt idx="55">
                  <c:v>36148</c:v>
                </c:pt>
                <c:pt idx="56">
                  <c:v>25112</c:v>
                </c:pt>
                <c:pt idx="57">
                  <c:v>46372</c:v>
                </c:pt>
                <c:pt idx="58">
                  <c:v>21078</c:v>
                </c:pt>
                <c:pt idx="59">
                  <c:v>37872</c:v>
                </c:pt>
                <c:pt idx="60">
                  <c:v>1461426</c:v>
                </c:pt>
                <c:pt idx="61">
                  <c:v>676042</c:v>
                </c:pt>
                <c:pt idx="62">
                  <c:v>369910</c:v>
                </c:pt>
                <c:pt idx="63">
                  <c:v>16837</c:v>
                </c:pt>
                <c:pt idx="64">
                  <c:v>7115</c:v>
                </c:pt>
                <c:pt idx="65">
                  <c:v>1182</c:v>
                </c:pt>
                <c:pt idx="66">
                  <c:v>632</c:v>
                </c:pt>
                <c:pt idx="67">
                  <c:v>7848</c:v>
                </c:pt>
                <c:pt idx="68">
                  <c:v>6300</c:v>
                </c:pt>
                <c:pt idx="69">
                  <c:v>4580</c:v>
                </c:pt>
                <c:pt idx="70">
                  <c:v>3755</c:v>
                </c:pt>
                <c:pt idx="71">
                  <c:v>5474</c:v>
                </c:pt>
                <c:pt idx="72">
                  <c:v>5378</c:v>
                </c:pt>
                <c:pt idx="73">
                  <c:v>837</c:v>
                </c:pt>
                <c:pt idx="74">
                  <c:v>11600</c:v>
                </c:pt>
                <c:pt idx="75">
                  <c:v>9902</c:v>
                </c:pt>
                <c:pt idx="76">
                  <c:v>10949</c:v>
                </c:pt>
                <c:pt idx="77">
                  <c:v>6628</c:v>
                </c:pt>
                <c:pt idx="78">
                  <c:v>5252</c:v>
                </c:pt>
                <c:pt idx="79">
                  <c:v>468</c:v>
                </c:pt>
                <c:pt idx="80">
                  <c:v>122</c:v>
                </c:pt>
                <c:pt idx="81">
                  <c:v>6252</c:v>
                </c:pt>
                <c:pt idx="82">
                  <c:v>3457</c:v>
                </c:pt>
                <c:pt idx="83">
                  <c:v>12103</c:v>
                </c:pt>
                <c:pt idx="84">
                  <c:v>6516</c:v>
                </c:pt>
                <c:pt idx="85">
                  <c:v>21405</c:v>
                </c:pt>
                <c:pt idx="86">
                  <c:v>8270</c:v>
                </c:pt>
                <c:pt idx="87">
                  <c:v>5635</c:v>
                </c:pt>
                <c:pt idx="88">
                  <c:v>4663</c:v>
                </c:pt>
                <c:pt idx="89">
                  <c:v>19601</c:v>
                </c:pt>
                <c:pt idx="90">
                  <c:v>31586</c:v>
                </c:pt>
                <c:pt idx="91">
                  <c:v>43860</c:v>
                </c:pt>
                <c:pt idx="92">
                  <c:v>39446</c:v>
                </c:pt>
                <c:pt idx="93">
                  <c:v>68095</c:v>
                </c:pt>
                <c:pt idx="94">
                  <c:v>72180</c:v>
                </c:pt>
                <c:pt idx="95">
                  <c:v>8680</c:v>
                </c:pt>
                <c:pt idx="96">
                  <c:v>7195</c:v>
                </c:pt>
                <c:pt idx="97">
                  <c:v>3386</c:v>
                </c:pt>
                <c:pt idx="98">
                  <c:v>570</c:v>
                </c:pt>
                <c:pt idx="99">
                  <c:v>113</c:v>
                </c:pt>
                <c:pt idx="100">
                  <c:v>88</c:v>
                </c:pt>
                <c:pt idx="101">
                  <c:v>34</c:v>
                </c:pt>
                <c:pt idx="102">
                  <c:v>2884</c:v>
                </c:pt>
                <c:pt idx="103">
                  <c:v>6398</c:v>
                </c:pt>
                <c:pt idx="104">
                  <c:v>2793</c:v>
                </c:pt>
                <c:pt idx="105">
                  <c:v>15357</c:v>
                </c:pt>
                <c:pt idx="106">
                  <c:v>9791</c:v>
                </c:pt>
                <c:pt idx="107">
                  <c:v>2034</c:v>
                </c:pt>
                <c:pt idx="108">
                  <c:v>376</c:v>
                </c:pt>
                <c:pt idx="109">
                  <c:v>5951</c:v>
                </c:pt>
                <c:pt idx="110">
                  <c:v>6000</c:v>
                </c:pt>
                <c:pt idx="111">
                  <c:v>6532</c:v>
                </c:pt>
                <c:pt idx="112">
                  <c:v>8553</c:v>
                </c:pt>
                <c:pt idx="113">
                  <c:v>8555</c:v>
                </c:pt>
                <c:pt idx="114">
                  <c:v>1513</c:v>
                </c:pt>
                <c:pt idx="115">
                  <c:v>261</c:v>
                </c:pt>
                <c:pt idx="116">
                  <c:v>2708</c:v>
                </c:pt>
                <c:pt idx="117">
                  <c:v>2322</c:v>
                </c:pt>
                <c:pt idx="118">
                  <c:v>17870</c:v>
                </c:pt>
                <c:pt idx="119">
                  <c:v>12138</c:v>
                </c:pt>
                <c:pt idx="120">
                  <c:v>6584</c:v>
                </c:pt>
                <c:pt idx="121">
                  <c:v>1717</c:v>
                </c:pt>
                <c:pt idx="122">
                  <c:v>516</c:v>
                </c:pt>
                <c:pt idx="123">
                  <c:v>8538</c:v>
                </c:pt>
                <c:pt idx="124">
                  <c:v>4061</c:v>
                </c:pt>
                <c:pt idx="125">
                  <c:v>3174</c:v>
                </c:pt>
                <c:pt idx="126">
                  <c:v>18897</c:v>
                </c:pt>
                <c:pt idx="127">
                  <c:v>12231</c:v>
                </c:pt>
                <c:pt idx="128">
                  <c:v>1939</c:v>
                </c:pt>
                <c:pt idx="129">
                  <c:v>503</c:v>
                </c:pt>
                <c:pt idx="130">
                  <c:v>52</c:v>
                </c:pt>
                <c:pt idx="131">
                  <c:v>7562</c:v>
                </c:pt>
                <c:pt idx="132">
                  <c:v>5911</c:v>
                </c:pt>
                <c:pt idx="133">
                  <c:v>5585</c:v>
                </c:pt>
                <c:pt idx="134">
                  <c:v>1422</c:v>
                </c:pt>
                <c:pt idx="135">
                  <c:v>407</c:v>
                </c:pt>
                <c:pt idx="136">
                  <c:v>88</c:v>
                </c:pt>
                <c:pt idx="137">
                  <c:v>19</c:v>
                </c:pt>
                <c:pt idx="138">
                  <c:v>9223</c:v>
                </c:pt>
                <c:pt idx="139">
                  <c:v>22211</c:v>
                </c:pt>
                <c:pt idx="140">
                  <c:v>7843</c:v>
                </c:pt>
                <c:pt idx="141">
                  <c:v>11297</c:v>
                </c:pt>
                <c:pt idx="142">
                  <c:v>7503</c:v>
                </c:pt>
                <c:pt idx="143">
                  <c:v>7977</c:v>
                </c:pt>
                <c:pt idx="144">
                  <c:v>40904</c:v>
                </c:pt>
                <c:pt idx="145">
                  <c:v>62470</c:v>
                </c:pt>
                <c:pt idx="146">
                  <c:v>66096</c:v>
                </c:pt>
                <c:pt idx="147">
                  <c:v>25688</c:v>
                </c:pt>
                <c:pt idx="148">
                  <c:v>9373</c:v>
                </c:pt>
                <c:pt idx="149">
                  <c:v>1676</c:v>
                </c:pt>
                <c:pt idx="150">
                  <c:v>1521</c:v>
                </c:pt>
                <c:pt idx="151">
                  <c:v>6311</c:v>
                </c:pt>
                <c:pt idx="152">
                  <c:v>4577</c:v>
                </c:pt>
                <c:pt idx="153">
                  <c:v>4812</c:v>
                </c:pt>
                <c:pt idx="154">
                  <c:v>10089</c:v>
                </c:pt>
                <c:pt idx="155">
                  <c:v>10869</c:v>
                </c:pt>
                <c:pt idx="156">
                  <c:v>6457</c:v>
                </c:pt>
                <c:pt idx="157">
                  <c:v>2506</c:v>
                </c:pt>
                <c:pt idx="158">
                  <c:v>13862</c:v>
                </c:pt>
                <c:pt idx="159">
                  <c:v>54837</c:v>
                </c:pt>
                <c:pt idx="160">
                  <c:v>64127</c:v>
                </c:pt>
                <c:pt idx="161">
                  <c:v>62071</c:v>
                </c:pt>
                <c:pt idx="162">
                  <c:v>46497</c:v>
                </c:pt>
                <c:pt idx="163">
                  <c:v>3362</c:v>
                </c:pt>
                <c:pt idx="164">
                  <c:v>355</c:v>
                </c:pt>
                <c:pt idx="165">
                  <c:v>34692</c:v>
                </c:pt>
                <c:pt idx="166">
                  <c:v>50835</c:v>
                </c:pt>
                <c:pt idx="167">
                  <c:v>38775</c:v>
                </c:pt>
                <c:pt idx="168">
                  <c:v>643394</c:v>
                </c:pt>
                <c:pt idx="169">
                  <c:v>205357</c:v>
                </c:pt>
                <c:pt idx="170">
                  <c:v>29652</c:v>
                </c:pt>
                <c:pt idx="171">
                  <c:v>19182</c:v>
                </c:pt>
                <c:pt idx="172">
                  <c:v>17768</c:v>
                </c:pt>
                <c:pt idx="173">
                  <c:v>16100</c:v>
                </c:pt>
                <c:pt idx="174">
                  <c:v>49927</c:v>
                </c:pt>
                <c:pt idx="175">
                  <c:v>9135</c:v>
                </c:pt>
                <c:pt idx="176">
                  <c:v>1890</c:v>
                </c:pt>
                <c:pt idx="177">
                  <c:v>724</c:v>
                </c:pt>
                <c:pt idx="178">
                  <c:v>717</c:v>
                </c:pt>
                <c:pt idx="179">
                  <c:v>4088</c:v>
                </c:pt>
                <c:pt idx="180">
                  <c:v>4945</c:v>
                </c:pt>
                <c:pt idx="181">
                  <c:v>7702</c:v>
                </c:pt>
                <c:pt idx="182">
                  <c:v>11740</c:v>
                </c:pt>
                <c:pt idx="183">
                  <c:v>8998</c:v>
                </c:pt>
                <c:pt idx="184">
                  <c:v>3043</c:v>
                </c:pt>
                <c:pt idx="185">
                  <c:v>2037</c:v>
                </c:pt>
                <c:pt idx="186">
                  <c:v>1408</c:v>
                </c:pt>
                <c:pt idx="187">
                  <c:v>8766</c:v>
                </c:pt>
                <c:pt idx="188">
                  <c:v>10733</c:v>
                </c:pt>
                <c:pt idx="189">
                  <c:v>13767</c:v>
                </c:pt>
                <c:pt idx="190">
                  <c:v>5527</c:v>
                </c:pt>
                <c:pt idx="191">
                  <c:v>1334</c:v>
                </c:pt>
                <c:pt idx="192">
                  <c:v>358</c:v>
                </c:pt>
                <c:pt idx="193">
                  <c:v>93</c:v>
                </c:pt>
                <c:pt idx="194">
                  <c:v>3411</c:v>
                </c:pt>
                <c:pt idx="195">
                  <c:v>5363</c:v>
                </c:pt>
                <c:pt idx="196">
                  <c:v>3106</c:v>
                </c:pt>
                <c:pt idx="197">
                  <c:v>5365</c:v>
                </c:pt>
                <c:pt idx="198">
                  <c:v>853</c:v>
                </c:pt>
                <c:pt idx="199">
                  <c:v>269</c:v>
                </c:pt>
                <c:pt idx="200">
                  <c:v>10192</c:v>
                </c:pt>
                <c:pt idx="201">
                  <c:v>7026</c:v>
                </c:pt>
                <c:pt idx="202">
                  <c:v>7825</c:v>
                </c:pt>
                <c:pt idx="203">
                  <c:v>18174</c:v>
                </c:pt>
                <c:pt idx="204">
                  <c:v>9533</c:v>
                </c:pt>
                <c:pt idx="205">
                  <c:v>2445</c:v>
                </c:pt>
                <c:pt idx="206">
                  <c:v>1062</c:v>
                </c:pt>
                <c:pt idx="207">
                  <c:v>20190</c:v>
                </c:pt>
                <c:pt idx="208">
                  <c:v>10618</c:v>
                </c:pt>
                <c:pt idx="209">
                  <c:v>7045</c:v>
                </c:pt>
                <c:pt idx="210">
                  <c:v>6990</c:v>
                </c:pt>
                <c:pt idx="211">
                  <c:v>12317</c:v>
                </c:pt>
                <c:pt idx="212">
                  <c:v>7581</c:v>
                </c:pt>
                <c:pt idx="213">
                  <c:v>6223</c:v>
                </c:pt>
                <c:pt idx="214">
                  <c:v>4207</c:v>
                </c:pt>
                <c:pt idx="215">
                  <c:v>5155</c:v>
                </c:pt>
                <c:pt idx="216">
                  <c:v>8014</c:v>
                </c:pt>
                <c:pt idx="217">
                  <c:v>9519</c:v>
                </c:pt>
                <c:pt idx="218">
                  <c:v>16846</c:v>
                </c:pt>
                <c:pt idx="219">
                  <c:v>10247</c:v>
                </c:pt>
                <c:pt idx="220">
                  <c:v>13224</c:v>
                </c:pt>
                <c:pt idx="221">
                  <c:v>9487</c:v>
                </c:pt>
                <c:pt idx="222">
                  <c:v>11283</c:v>
                </c:pt>
                <c:pt idx="223">
                  <c:v>10776</c:v>
                </c:pt>
                <c:pt idx="224">
                  <c:v>15342</c:v>
                </c:pt>
                <c:pt idx="225">
                  <c:v>12429</c:v>
                </c:pt>
                <c:pt idx="226">
                  <c:v>7239</c:v>
                </c:pt>
                <c:pt idx="227">
                  <c:v>5977</c:v>
                </c:pt>
                <c:pt idx="228">
                  <c:v>8560</c:v>
                </c:pt>
                <c:pt idx="229">
                  <c:v>15353</c:v>
                </c:pt>
                <c:pt idx="230">
                  <c:v>7636</c:v>
                </c:pt>
                <c:pt idx="231">
                  <c:v>10759</c:v>
                </c:pt>
                <c:pt idx="232">
                  <c:v>51918</c:v>
                </c:pt>
                <c:pt idx="233">
                  <c:v>32561</c:v>
                </c:pt>
                <c:pt idx="234">
                  <c:v>23954</c:v>
                </c:pt>
                <c:pt idx="235">
                  <c:v>40987</c:v>
                </c:pt>
                <c:pt idx="236">
                  <c:v>24421</c:v>
                </c:pt>
                <c:pt idx="237">
                  <c:v>29784</c:v>
                </c:pt>
                <c:pt idx="238">
                  <c:v>39998</c:v>
                </c:pt>
                <c:pt idx="239">
                  <c:v>67622</c:v>
                </c:pt>
                <c:pt idx="240">
                  <c:v>86587</c:v>
                </c:pt>
                <c:pt idx="241">
                  <c:v>91227</c:v>
                </c:pt>
                <c:pt idx="242">
                  <c:v>96023</c:v>
                </c:pt>
                <c:pt idx="243">
                  <c:v>83512</c:v>
                </c:pt>
                <c:pt idx="244">
                  <c:v>82534</c:v>
                </c:pt>
                <c:pt idx="245">
                  <c:v>95450</c:v>
                </c:pt>
                <c:pt idx="246">
                  <c:v>68415</c:v>
                </c:pt>
                <c:pt idx="247">
                  <c:v>17060</c:v>
                </c:pt>
                <c:pt idx="248">
                  <c:v>16065</c:v>
                </c:pt>
                <c:pt idx="249">
                  <c:v>39343</c:v>
                </c:pt>
                <c:pt idx="250">
                  <c:v>58876</c:v>
                </c:pt>
                <c:pt idx="251">
                  <c:v>102876</c:v>
                </c:pt>
                <c:pt idx="252">
                  <c:v>215493</c:v>
                </c:pt>
                <c:pt idx="253">
                  <c:v>172976</c:v>
                </c:pt>
                <c:pt idx="254">
                  <c:v>141248</c:v>
                </c:pt>
                <c:pt idx="255">
                  <c:v>169780</c:v>
                </c:pt>
                <c:pt idx="256">
                  <c:v>135729</c:v>
                </c:pt>
                <c:pt idx="257">
                  <c:v>141176</c:v>
                </c:pt>
                <c:pt idx="258">
                  <c:v>176787</c:v>
                </c:pt>
                <c:pt idx="259">
                  <c:v>197078</c:v>
                </c:pt>
                <c:pt idx="260">
                  <c:v>127494</c:v>
                </c:pt>
                <c:pt idx="261">
                  <c:v>13620</c:v>
                </c:pt>
                <c:pt idx="262">
                  <c:v>9357</c:v>
                </c:pt>
                <c:pt idx="263">
                  <c:v>248882</c:v>
                </c:pt>
                <c:pt idx="264">
                  <c:v>313666</c:v>
                </c:pt>
                <c:pt idx="265">
                  <c:v>79220</c:v>
                </c:pt>
                <c:pt idx="266">
                  <c:v>28387</c:v>
                </c:pt>
                <c:pt idx="267">
                  <c:v>57518</c:v>
                </c:pt>
                <c:pt idx="268">
                  <c:v>57315</c:v>
                </c:pt>
                <c:pt idx="269">
                  <c:v>43460</c:v>
                </c:pt>
                <c:pt idx="270">
                  <c:v>56005</c:v>
                </c:pt>
                <c:pt idx="271">
                  <c:v>57565</c:v>
                </c:pt>
                <c:pt idx="272">
                  <c:v>56873</c:v>
                </c:pt>
                <c:pt idx="273">
                  <c:v>91619</c:v>
                </c:pt>
                <c:pt idx="274">
                  <c:v>44350</c:v>
                </c:pt>
                <c:pt idx="275">
                  <c:v>41803</c:v>
                </c:pt>
                <c:pt idx="276">
                  <c:v>31824</c:v>
                </c:pt>
                <c:pt idx="277">
                  <c:v>29934</c:v>
                </c:pt>
                <c:pt idx="278">
                  <c:v>15608</c:v>
                </c:pt>
                <c:pt idx="279">
                  <c:v>18329</c:v>
                </c:pt>
                <c:pt idx="280">
                  <c:v>8631</c:v>
                </c:pt>
                <c:pt idx="281">
                  <c:v>8421</c:v>
                </c:pt>
                <c:pt idx="282">
                  <c:v>1022</c:v>
                </c:pt>
                <c:pt idx="283">
                  <c:v>9282</c:v>
                </c:pt>
                <c:pt idx="284">
                  <c:v>8251</c:v>
                </c:pt>
                <c:pt idx="285">
                  <c:v>23865</c:v>
                </c:pt>
                <c:pt idx="286">
                  <c:v>10981</c:v>
                </c:pt>
                <c:pt idx="287">
                  <c:v>6007</c:v>
                </c:pt>
                <c:pt idx="288">
                  <c:v>7171</c:v>
                </c:pt>
                <c:pt idx="289">
                  <c:v>2357</c:v>
                </c:pt>
                <c:pt idx="290">
                  <c:v>1180</c:v>
                </c:pt>
                <c:pt idx="291">
                  <c:v>2563</c:v>
                </c:pt>
                <c:pt idx="292">
                  <c:v>303</c:v>
                </c:pt>
                <c:pt idx="293">
                  <c:v>5995</c:v>
                </c:pt>
                <c:pt idx="294">
                  <c:v>9485</c:v>
                </c:pt>
                <c:pt idx="295">
                  <c:v>7332</c:v>
                </c:pt>
                <c:pt idx="296">
                  <c:v>7771</c:v>
                </c:pt>
                <c:pt idx="297">
                  <c:v>6530</c:v>
                </c:pt>
                <c:pt idx="298">
                  <c:v>11692</c:v>
                </c:pt>
                <c:pt idx="299">
                  <c:v>16274</c:v>
                </c:pt>
                <c:pt idx="300">
                  <c:v>9407</c:v>
                </c:pt>
                <c:pt idx="301">
                  <c:v>10070</c:v>
                </c:pt>
                <c:pt idx="302">
                  <c:v>17167</c:v>
                </c:pt>
                <c:pt idx="303">
                  <c:v>8142</c:v>
                </c:pt>
                <c:pt idx="304">
                  <c:v>5883</c:v>
                </c:pt>
                <c:pt idx="305">
                  <c:v>5297</c:v>
                </c:pt>
                <c:pt idx="306">
                  <c:v>4192</c:v>
                </c:pt>
                <c:pt idx="307">
                  <c:v>13645</c:v>
                </c:pt>
                <c:pt idx="308">
                  <c:v>10553</c:v>
                </c:pt>
                <c:pt idx="309">
                  <c:v>8491</c:v>
                </c:pt>
                <c:pt idx="310">
                  <c:v>3247</c:v>
                </c:pt>
                <c:pt idx="311">
                  <c:v>1824</c:v>
                </c:pt>
                <c:pt idx="312">
                  <c:v>2907</c:v>
                </c:pt>
                <c:pt idx="313">
                  <c:v>11180</c:v>
                </c:pt>
                <c:pt idx="314">
                  <c:v>41563</c:v>
                </c:pt>
                <c:pt idx="315">
                  <c:v>34331</c:v>
                </c:pt>
                <c:pt idx="316">
                  <c:v>20975</c:v>
                </c:pt>
                <c:pt idx="317">
                  <c:v>7705</c:v>
                </c:pt>
                <c:pt idx="318">
                  <c:v>2952</c:v>
                </c:pt>
                <c:pt idx="319">
                  <c:v>2361</c:v>
                </c:pt>
                <c:pt idx="320">
                  <c:v>6523</c:v>
                </c:pt>
                <c:pt idx="321">
                  <c:v>19074</c:v>
                </c:pt>
                <c:pt idx="322">
                  <c:v>9938</c:v>
                </c:pt>
                <c:pt idx="323">
                  <c:v>15585</c:v>
                </c:pt>
                <c:pt idx="324">
                  <c:v>7179</c:v>
                </c:pt>
                <c:pt idx="325">
                  <c:v>4378</c:v>
                </c:pt>
                <c:pt idx="326">
                  <c:v>1715</c:v>
                </c:pt>
                <c:pt idx="327">
                  <c:v>5749</c:v>
                </c:pt>
                <c:pt idx="328">
                  <c:v>9865</c:v>
                </c:pt>
                <c:pt idx="329">
                  <c:v>9922</c:v>
                </c:pt>
                <c:pt idx="330">
                  <c:v>10288</c:v>
                </c:pt>
                <c:pt idx="331">
                  <c:v>3165</c:v>
                </c:pt>
                <c:pt idx="332">
                  <c:v>1903</c:v>
                </c:pt>
                <c:pt idx="333">
                  <c:v>4410</c:v>
                </c:pt>
                <c:pt idx="334">
                  <c:v>1934</c:v>
                </c:pt>
                <c:pt idx="335">
                  <c:v>10222</c:v>
                </c:pt>
                <c:pt idx="336">
                  <c:v>10090</c:v>
                </c:pt>
                <c:pt idx="337">
                  <c:v>6563</c:v>
                </c:pt>
                <c:pt idx="338">
                  <c:v>3145</c:v>
                </c:pt>
                <c:pt idx="339">
                  <c:v>1417</c:v>
                </c:pt>
                <c:pt idx="340">
                  <c:v>7456</c:v>
                </c:pt>
                <c:pt idx="341">
                  <c:v>3982</c:v>
                </c:pt>
                <c:pt idx="342">
                  <c:v>6757</c:v>
                </c:pt>
                <c:pt idx="343">
                  <c:v>9578</c:v>
                </c:pt>
                <c:pt idx="344">
                  <c:v>15147</c:v>
                </c:pt>
                <c:pt idx="345">
                  <c:v>7453</c:v>
                </c:pt>
                <c:pt idx="346">
                  <c:v>7294</c:v>
                </c:pt>
                <c:pt idx="347">
                  <c:v>19688</c:v>
                </c:pt>
                <c:pt idx="348">
                  <c:v>17159</c:v>
                </c:pt>
                <c:pt idx="349">
                  <c:v>10873</c:v>
                </c:pt>
                <c:pt idx="350">
                  <c:v>4251</c:v>
                </c:pt>
                <c:pt idx="351">
                  <c:v>7786</c:v>
                </c:pt>
                <c:pt idx="352">
                  <c:v>2589</c:v>
                </c:pt>
                <c:pt idx="353">
                  <c:v>2315</c:v>
                </c:pt>
                <c:pt idx="354">
                  <c:v>1316</c:v>
                </c:pt>
                <c:pt idx="355">
                  <c:v>4210</c:v>
                </c:pt>
                <c:pt idx="356">
                  <c:v>9874</c:v>
                </c:pt>
                <c:pt idx="357">
                  <c:v>29987</c:v>
                </c:pt>
                <c:pt idx="358">
                  <c:v>63168</c:v>
                </c:pt>
                <c:pt idx="359">
                  <c:v>15976</c:v>
                </c:pt>
                <c:pt idx="360">
                  <c:v>7722</c:v>
                </c:pt>
                <c:pt idx="361">
                  <c:v>12779</c:v>
                </c:pt>
                <c:pt idx="362">
                  <c:v>2369</c:v>
                </c:pt>
                <c:pt idx="363">
                  <c:v>3609</c:v>
                </c:pt>
                <c:pt idx="364">
                  <c:v>11242</c:v>
                </c:pt>
                <c:pt idx="365">
                  <c:v>30520</c:v>
                </c:pt>
                <c:pt idx="366">
                  <c:v>11265</c:v>
                </c:pt>
                <c:pt idx="367">
                  <c:v>5928</c:v>
                </c:pt>
                <c:pt idx="368">
                  <c:v>4088</c:v>
                </c:pt>
                <c:pt idx="369">
                  <c:v>6733</c:v>
                </c:pt>
                <c:pt idx="370">
                  <c:v>5966</c:v>
                </c:pt>
                <c:pt idx="371">
                  <c:v>14870</c:v>
                </c:pt>
                <c:pt idx="372">
                  <c:v>18104</c:v>
                </c:pt>
                <c:pt idx="373">
                  <c:v>18634</c:v>
                </c:pt>
                <c:pt idx="374">
                  <c:v>23129</c:v>
                </c:pt>
                <c:pt idx="375">
                  <c:v>26968</c:v>
                </c:pt>
                <c:pt idx="376">
                  <c:v>37108</c:v>
                </c:pt>
                <c:pt idx="377">
                  <c:v>39054</c:v>
                </c:pt>
                <c:pt idx="378">
                  <c:v>34708</c:v>
                </c:pt>
                <c:pt idx="379">
                  <c:v>53028</c:v>
                </c:pt>
                <c:pt idx="380">
                  <c:v>56514</c:v>
                </c:pt>
                <c:pt idx="381">
                  <c:v>57513</c:v>
                </c:pt>
                <c:pt idx="382">
                  <c:v>48440</c:v>
                </c:pt>
                <c:pt idx="383">
                  <c:v>55365</c:v>
                </c:pt>
                <c:pt idx="384">
                  <c:v>60740</c:v>
                </c:pt>
                <c:pt idx="385">
                  <c:v>53622</c:v>
                </c:pt>
                <c:pt idx="386">
                  <c:v>47467</c:v>
                </c:pt>
                <c:pt idx="387">
                  <c:v>10522</c:v>
                </c:pt>
                <c:pt idx="388">
                  <c:v>9721</c:v>
                </c:pt>
                <c:pt idx="389">
                  <c:v>19974</c:v>
                </c:pt>
                <c:pt idx="390">
                  <c:v>33019</c:v>
                </c:pt>
                <c:pt idx="391">
                  <c:v>29298</c:v>
                </c:pt>
                <c:pt idx="392">
                  <c:v>32237</c:v>
                </c:pt>
                <c:pt idx="393">
                  <c:v>31133</c:v>
                </c:pt>
                <c:pt idx="394">
                  <c:v>33260</c:v>
                </c:pt>
                <c:pt idx="395">
                  <c:v>40837</c:v>
                </c:pt>
                <c:pt idx="396">
                  <c:v>44767</c:v>
                </c:pt>
                <c:pt idx="397">
                  <c:v>49736</c:v>
                </c:pt>
                <c:pt idx="398">
                  <c:v>150670</c:v>
                </c:pt>
                <c:pt idx="399">
                  <c:v>78749</c:v>
                </c:pt>
                <c:pt idx="400">
                  <c:v>102170</c:v>
                </c:pt>
                <c:pt idx="401">
                  <c:v>133442</c:v>
                </c:pt>
                <c:pt idx="402">
                  <c:v>140545</c:v>
                </c:pt>
                <c:pt idx="403">
                  <c:v>52905</c:v>
                </c:pt>
                <c:pt idx="404">
                  <c:v>86283</c:v>
                </c:pt>
                <c:pt idx="405">
                  <c:v>107346</c:v>
                </c:pt>
                <c:pt idx="406">
                  <c:v>102891</c:v>
                </c:pt>
                <c:pt idx="407">
                  <c:v>109625</c:v>
                </c:pt>
                <c:pt idx="408">
                  <c:v>109726</c:v>
                </c:pt>
                <c:pt idx="409">
                  <c:v>106977</c:v>
                </c:pt>
                <c:pt idx="410">
                  <c:v>110416</c:v>
                </c:pt>
                <c:pt idx="411">
                  <c:v>132125</c:v>
                </c:pt>
                <c:pt idx="412">
                  <c:v>134417</c:v>
                </c:pt>
                <c:pt idx="413">
                  <c:v>123801</c:v>
                </c:pt>
                <c:pt idx="414">
                  <c:v>111395</c:v>
                </c:pt>
                <c:pt idx="415">
                  <c:v>102408</c:v>
                </c:pt>
                <c:pt idx="416">
                  <c:v>88817</c:v>
                </c:pt>
                <c:pt idx="417">
                  <c:v>50703</c:v>
                </c:pt>
                <c:pt idx="418">
                  <c:v>108596</c:v>
                </c:pt>
                <c:pt idx="419">
                  <c:v>160511</c:v>
                </c:pt>
                <c:pt idx="420">
                  <c:v>149104</c:v>
                </c:pt>
                <c:pt idx="421">
                  <c:v>156853</c:v>
                </c:pt>
                <c:pt idx="422">
                  <c:v>147957</c:v>
                </c:pt>
                <c:pt idx="423">
                  <c:v>154139</c:v>
                </c:pt>
                <c:pt idx="424">
                  <c:v>219393</c:v>
                </c:pt>
                <c:pt idx="425">
                  <c:v>942893</c:v>
                </c:pt>
                <c:pt idx="426">
                  <c:v>586504</c:v>
                </c:pt>
                <c:pt idx="427">
                  <c:v>356703</c:v>
                </c:pt>
                <c:pt idx="428">
                  <c:v>157545</c:v>
                </c:pt>
                <c:pt idx="429">
                  <c:v>11647</c:v>
                </c:pt>
                <c:pt idx="430">
                  <c:v>2577</c:v>
                </c:pt>
                <c:pt idx="431">
                  <c:v>4812</c:v>
                </c:pt>
                <c:pt idx="432">
                  <c:v>11116</c:v>
                </c:pt>
                <c:pt idx="433">
                  <c:v>12385</c:v>
                </c:pt>
                <c:pt idx="434">
                  <c:v>7336</c:v>
                </c:pt>
                <c:pt idx="435">
                  <c:v>2800</c:v>
                </c:pt>
                <c:pt idx="436">
                  <c:v>1126</c:v>
                </c:pt>
                <c:pt idx="437">
                  <c:v>2870</c:v>
                </c:pt>
                <c:pt idx="438">
                  <c:v>5632</c:v>
                </c:pt>
                <c:pt idx="439">
                  <c:v>5544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20C-46DA-AAB9-D0BB8F1221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203344"/>
        <c:axId val="292201704"/>
      </c:lineChart>
      <c:dateAx>
        <c:axId val="292203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201704"/>
        <c:crosses val="autoZero"/>
        <c:auto val="1"/>
        <c:lblOffset val="100"/>
        <c:baseTimeUnit val="days"/>
      </c:dateAx>
      <c:valAx>
        <c:axId val="292201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203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AC7FF-AA35-4DE0-BCB3-590E437AA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Insights: Post Impressions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AD4825-08E2-4CA9-899F-CDE9B59697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12564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C475F1-E2CC-4392-984F-B1B2D342B7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286B50-AA35-4849-BB42-A381EE3F2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3341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FB Insights: Post Impressions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 Insights: Post Impressions</dc:title>
  <dc:creator>Administrator</dc:creator>
  <cp:lastModifiedBy>Administrator</cp:lastModifiedBy>
  <cp:revision>1</cp:revision>
  <dcterms:created xsi:type="dcterms:W3CDTF">2018-02-13T16:31:13Z</dcterms:created>
  <dcterms:modified xsi:type="dcterms:W3CDTF">2018-02-13T16:31:16Z</dcterms:modified>
</cp:coreProperties>
</file>