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Paulaner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721250</c:v>
                </c:pt>
                <c:pt idx="1">
                  <c:v>721773</c:v>
                </c:pt>
                <c:pt idx="2">
                  <c:v>721748</c:v>
                </c:pt>
                <c:pt idx="3">
                  <c:v>721748</c:v>
                </c:pt>
                <c:pt idx="4">
                  <c:v>721789</c:v>
                </c:pt>
                <c:pt idx="5">
                  <c:v>721848</c:v>
                </c:pt>
                <c:pt idx="6">
                  <c:v>721864</c:v>
                </c:pt>
                <c:pt idx="7">
                  <c:v>721862</c:v>
                </c:pt>
                <c:pt idx="8">
                  <c:v>721850</c:v>
                </c:pt>
                <c:pt idx="9">
                  <c:v>721815</c:v>
                </c:pt>
                <c:pt idx="10">
                  <c:v>721769</c:v>
                </c:pt>
                <c:pt idx="11">
                  <c:v>721737</c:v>
                </c:pt>
                <c:pt idx="12">
                  <c:v>721728</c:v>
                </c:pt>
                <c:pt idx="13">
                  <c:v>721708</c:v>
                </c:pt>
                <c:pt idx="14">
                  <c:v>721698</c:v>
                </c:pt>
                <c:pt idx="15">
                  <c:v>721674</c:v>
                </c:pt>
                <c:pt idx="16">
                  <c:v>721658</c:v>
                </c:pt>
                <c:pt idx="17">
                  <c:v>721649</c:v>
                </c:pt>
                <c:pt idx="18">
                  <c:v>721641</c:v>
                </c:pt>
                <c:pt idx="19">
                  <c:v>721610</c:v>
                </c:pt>
                <c:pt idx="20">
                  <c:v>721568</c:v>
                </c:pt>
                <c:pt idx="21">
                  <c:v>721530</c:v>
                </c:pt>
                <c:pt idx="22">
                  <c:v>721522</c:v>
                </c:pt>
                <c:pt idx="23">
                  <c:v>721511</c:v>
                </c:pt>
                <c:pt idx="24">
                  <c:v>721482</c:v>
                </c:pt>
                <c:pt idx="25">
                  <c:v>721491</c:v>
                </c:pt>
                <c:pt idx="26">
                  <c:v>721483</c:v>
                </c:pt>
                <c:pt idx="27">
                  <c:v>721524</c:v>
                </c:pt>
                <c:pt idx="28">
                  <c:v>721489</c:v>
                </c:pt>
                <c:pt idx="29">
                  <c:v>721452</c:v>
                </c:pt>
                <c:pt idx="30">
                  <c:v>721433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B1-4EBD-8614-D6DF84750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933232"/>
        <c:axId val="152669144"/>
      </c:lineChart>
      <c:dateAx>
        <c:axId val="253933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669144"/>
        <c:crosses val="autoZero"/>
        <c:auto val="1"/>
        <c:lblOffset val="100"/>
        <c:baseTimeUnit val="days"/>
      </c:dateAx>
      <c:valAx>
        <c:axId val="15266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93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7592-1DD1-4C36-81B3-47710C4B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93DEA9-84B7-40EE-8589-785CE5BA8E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8412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BE1BB-3FE8-4C1A-88D2-723D918EC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102B0-78C5-4F91-B168-193254B9F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0468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2018-02-09T11:20:51Z</dcterms:created>
  <dcterms:modified xsi:type="dcterms:W3CDTF">2018-02-09T11:20:54Z</dcterms:modified>
</cp:coreProperties>
</file>