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10CC2-0B45-4397-A29E-52C585758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81964D-26B5-4ED1-BDD0-9BB85ED25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7546645"/>
              </p:ext>
            </p:extLst>
          </p:nvPr>
        </p:nvGraphicFramePr>
        <p:xfrm>
          <a:off x="457200" y="1731963"/>
          <a:ext cx="82296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8660913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62754625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9380434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92821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34964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5905022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0062928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9819928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7187244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9573318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802709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1644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9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- 2017-12-26 12:47:00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81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- 2017-12-22 11:06:30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🍴 L'hiver est le moment parfait pour profiter des plaisirs de la table ! 🍴 
Pendant la saison hivernale, les hôtels d'Europa-Park vous proposent une offre culinaire exceptionnelle ! 🍲
Du brunch festif du Castillo Alcazar au vin chaud sur la Piazza de l'hôtel Colosseo, il y a forcément quelque chose qui vous conviendra ! 🎄🍷😋
 👉 http://bit.ly/resto-hiver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French (France) or French (Canada)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717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A1467-B987-4E60-8FC9-5F4DD10FA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398821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339AC-805D-44C5-855B-14FD5065A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60CA5C-7288-44EC-85EF-C5EF2F97BA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879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8047448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10805343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1476548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69726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924769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5346244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3923760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7425910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7918988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1000092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3187614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7934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90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- 2017-12-22 10:45:00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🍴Winterzeit ist Schlemmerzeit🍴
In unserer Wintersaison bieten wir euch in den Europa-Park Hotels viele kulinarische Highlights und winterliche Köstlichkeiten 🍲
Von weihnachtlichem Festtagsbrunch im  Hotel Castillo Alcazar, kulinarischem Hochgenuss im Ammolite - The Lighthouse Restaurant, bis hin zu heißem Glühwein auf der Piazza des Hotel Colosseo. 🎄🍷
Seid ihr schon auf den Geschmack gekommen? 😋
👉 bit.ly/gastronomie-angebote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85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- 2017-12-05 17:03:00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Sind die Stiefel schon geputzt?👢❄️ 
Pünktlich zum Nikolaustag besucht uns der Milka-Weihnachtsmann und beschenkt alle Übernachtungsgäste mit Schoko-Weihnachtsmännern! 🎅🍫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50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D7D50-B6AE-455E-B42A-25C5C12DC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89788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64149-426A-4BB8-BBD5-83DEA0CD2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001B64-61EC-40C5-87F2-19BFC87DBD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4079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8714766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12370574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02849931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68975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337292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8881475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1871018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9997956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13495649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9901692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4269127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8199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27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- 2017-12-01 14:34:00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"Home is where your story begins“ - une nuit dans notre Chambre Confort transforme une simple nuit en véritable aventure !
Quand commence la vôtre ? 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French (France) or French (Canada)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19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- 2017-12-01 14:07:00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"Home is where your story begins“ - eine Nacht in unserem Komfortzimmer macht aus einer gewöhnlichen Übernachtung ein unvergessliches Abenteuer. 🔍
Wo beginnt deine Story? 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24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- 2017-11-15 16:36:49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282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- 2017-11-10 16:24:18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wo bin ich? 🤔😝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721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B6087-6DA4-4963-8162-EED15584C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55076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EEDE9-9686-40DF-A879-C5D9C1C1B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F101E0-3B99-4434-84E7-B8DF8980F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8959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5787813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59563988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3866889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10534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131057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025386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1214360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4949273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33075158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68854867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515509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8938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91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- 2017-10-18 17:41:00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 diesem Ausblick kann einem schon mal die Luft wegbleiben...😍 Vielen Dank für das tolle Foto!!! 📷❤️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88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- 2017-10-15 13:47:00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leckeres Menü perfekt abgestimmt zu wirklich außergewöhnlichen Biersorten – das bekommt ihr nur bei unserem Bier-Tasting Abend. 🍽 🍻
Herbes Pils, süßliches Weizen oder würziges Schwarzbier - was ist euer Favorit? 🍺 Alle Infos 👉 http://bit.ly/bier-tasting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026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05DCD-DC19-4452-A7F8-796EADA19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907277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AF30A-EF4E-4A87-BA8C-DF642E90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AF616-2F20-40BA-8E0B-59FB60445D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365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2722396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5169969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3398930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601984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889096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72093271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08362047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0015480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7908141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3402040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6355066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2409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47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- 2017-10-15 11:16:00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délicieux menu servi en harmonie avec des bières originales, ça vous dit ? Rendez-vous à nos soirées Dégustation de bières ! 🍽 🍺
Pils amère, blanche sucrée ou brune épicée ? Quel est votre type de bière préférée ?🍻
Toutes les infos http://bit.ly/degustation-bieres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French (France) or French (Canada)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14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- 2017-06-28 12:04:54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Vous faites quoi à la rentrée ? Une virée à Europa-Park, ça vous dit ? 😀
En septembre, les séjours sont à -20% !
Réservez dès maintenant ➡️ https://reservation.europapark.de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French (France) or French (Canada)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772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41B7D-B0F9-433D-A40E-04AB040CD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2595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D5AA7-582A-4C47-A6E5-5B584B90B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C0F876-E17E-4739-A22C-D135241E84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4269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8959040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79321100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9557384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86939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374264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9542331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984467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7681494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5327885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3369553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9271298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236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18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- 2017-06-24 09:42:00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euch ein spritziges Wochenende 💦😊
Liebe Grüße aus dem „Pueblo del Agua“👋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05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- 2017-05-11 17:32:00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Hoch über den Zinnen des Hotel Castillo Alcazar liegt eines unserer wunderschönen Deluxe-Zimmer. Der Ausblick von hier oben ist einfach unbeschreiblich!!! 🔭😍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50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- 2017-04-16 15:24:00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 ist Ed? 🔍👀- Osterspecial 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7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- 2017-02-12 08:43:01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Dieser Moment, wenn dir bewusst wird, dass du heute nicht aufstehen musst... Unbeschreiblich 😍🙌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72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4BA4D-5697-4A09-867C-86A3B46F4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299686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D997F-C75B-497E-9DB4-30E725936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4FE361-CD45-4CE6-8724-D172CCBAF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915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4685423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35991870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8417429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19484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393680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9134158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5800703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38170813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410230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013701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180234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8829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28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- 2017-02-09 14:02:53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4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- 2017-01-24 16:27:50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können es kaum erwarten...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70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- 2017-01-11 16:57:01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Mehr als eine Kostprobe spanischer Lebensfreude ist der Tapas-Abend im Hotel El Andaluz. 🇪🇸💃🍴
Nach dem Aperitif werdet ihr in der „Bodega“ mit einem 4-Gänge-Tapas-Menü in den sonnigen Süden entführt. Dabei begleiten euch die feurigen, landestypischen Rhythmen der „Los Mariachis“.
👉Reservierung und weiter Infos: bit.ly/Tapas_Abend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625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DF890-8F96-48C6-B2FA-2C1266A96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60028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9B5E2-E2D5-4A29-9435-4270107A7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AE2BC2-63F2-4367-B679-CC99B3417C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1620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4705633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8797144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37556778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759306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233093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9625395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17268134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5422490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35593618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4351495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9807292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61125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364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Hotel Castillo Alcazar - 2017-01-08 15:32:02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Winterliche Sonntagsgrüße aus den Europa-Park Hotels.
Hat euer Jahr gut begonnen?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Language: German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785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F93C3-EC92-4F2A-9974-16D2AFDF04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611524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664</Words>
  <Application>Microsoft Office PowerPoint</Application>
  <PresentationFormat>On-screen Show (4:3)</PresentationFormat>
  <Paragraphs>351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Facebook Own Posts Table - 1 of 8</vt:lpstr>
      <vt:lpstr>Facebook Own Posts Table - 2 of 8</vt:lpstr>
      <vt:lpstr>Facebook Own Posts Table - 3 of 8</vt:lpstr>
      <vt:lpstr>Facebook Own Posts Table - 4 of 8</vt:lpstr>
      <vt:lpstr>Facebook Own Posts Table - 5 of 8</vt:lpstr>
      <vt:lpstr>Facebook Own Posts Table - 6 of 8</vt:lpstr>
      <vt:lpstr>Facebook Own Posts Table - 7 of 8</vt:lpstr>
      <vt:lpstr>Facebook Own Posts Table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8</dc:title>
  <dc:creator>Administrator</dc:creator>
  <cp:lastModifiedBy>Administrator</cp:lastModifiedBy>
  <cp:revision>1</cp:revision>
  <dcterms:created xsi:type="dcterms:W3CDTF">2018-01-23T13:07:49Z</dcterms:created>
  <dcterms:modified xsi:type="dcterms:W3CDTF">2018-01-23T13:11:04Z</dcterms:modified>
</cp:coreProperties>
</file>