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76" autoAdjust="0"/>
    <p:restoredTop sz="94692" autoAdjust="0"/>
  </p:normalViewPr>
  <p:slideViewPr>
    <p:cSldViewPr snapToGrid="0">
      <p:cViewPr varScale="1">
        <p:scale>
          <a:sx n="40" d="100"/>
          <a:sy n="40" d="100"/>
        </p:scale>
        <p:origin x="66" y="82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extLst>
            <c:ext xmlns:c16="http://schemas.microsoft.com/office/drawing/2014/chart" uri="{C3380CC4-5D6E-409C-BE32-E72D297353CC}">
              <c16:uniqueId val="{00000000-C9FD-40A7-94AA-94E54DBC53CA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Sheet1!$C$2:$C$5</c:f>
            </c:numRef>
          </c:val>
          <c:extLst>
            <c:ext xmlns:c16="http://schemas.microsoft.com/office/drawing/2014/chart" uri="{C3380CC4-5D6E-409C-BE32-E72D297353CC}">
              <c16:uniqueId val="{00000001-C9FD-40A7-94AA-94E54DBC53CA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Sheet1!$D$2:$D$5</c:f>
            </c:numRef>
          </c:val>
          <c:extLst>
            <c:ext xmlns:c16="http://schemas.microsoft.com/office/drawing/2014/chart" uri="{C3380CC4-5D6E-409C-BE32-E72D297353CC}">
              <c16:uniqueId val="{00000002-C9FD-40A7-94AA-94E54DBC53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22502256"/>
        <c:axId val="218514496"/>
      </c:barChart>
      <c:catAx>
        <c:axId val="222502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8514496"/>
        <c:crosses val="autoZero"/>
        <c:auto val="1"/>
        <c:lblAlgn val="ctr"/>
        <c:lblOffset val="100"/>
        <c:noMultiLvlLbl val="0"/>
      </c:catAx>
      <c:valAx>
        <c:axId val="218514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2502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BDFC4D-E223-4471-8997-4AC3F6D2E8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309C1B5-4593-4AF0-B6B7-DECF09F0B8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329464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AFAD31-E151-48CC-AD7B-005297195A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4D60F8-7328-4126-B370-DBA7089ED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43684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Sponsored Posts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Sponsored Posts Distribution</dc:title>
  <dc:creator>Administrator</dc:creator>
  <cp:lastModifiedBy>Administrator</cp:lastModifiedBy>
  <cp:revision>1</cp:revision>
  <dcterms:created xsi:type="dcterms:W3CDTF">2018-01-11T07:14:29Z</dcterms:created>
  <dcterms:modified xsi:type="dcterms:W3CDTF">2018-01-11T07:14:33Z</dcterms:modified>
</cp:coreProperties>
</file>