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FC Bayern München DACH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Sheet1!$A$2:$A$63</c:f>
              <c:numCache>
                <c:formatCode>m/d/yyyy</c:formatCode>
                <c:ptCount val="62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  <c:pt idx="31">
                  <c:v>43101</c:v>
                </c:pt>
                <c:pt idx="32">
                  <c:v>43102</c:v>
                </c:pt>
                <c:pt idx="33">
                  <c:v>43103</c:v>
                </c:pt>
                <c:pt idx="34">
                  <c:v>43104</c:v>
                </c:pt>
                <c:pt idx="35">
                  <c:v>43105</c:v>
                </c:pt>
                <c:pt idx="36">
                  <c:v>43106</c:v>
                </c:pt>
                <c:pt idx="37">
                  <c:v>43107</c:v>
                </c:pt>
                <c:pt idx="38">
                  <c:v>43108</c:v>
                </c:pt>
                <c:pt idx="39">
                  <c:v>43109</c:v>
                </c:pt>
                <c:pt idx="40">
                  <c:v>43110</c:v>
                </c:pt>
                <c:pt idx="41">
                  <c:v>43111</c:v>
                </c:pt>
                <c:pt idx="42">
                  <c:v>43112</c:v>
                </c:pt>
                <c:pt idx="43">
                  <c:v>43113</c:v>
                </c:pt>
                <c:pt idx="44">
                  <c:v>43114</c:v>
                </c:pt>
                <c:pt idx="45">
                  <c:v>43115</c:v>
                </c:pt>
                <c:pt idx="46">
                  <c:v>43116</c:v>
                </c:pt>
                <c:pt idx="47">
                  <c:v>43117</c:v>
                </c:pt>
                <c:pt idx="48">
                  <c:v>43118</c:v>
                </c:pt>
                <c:pt idx="49">
                  <c:v>43119</c:v>
                </c:pt>
                <c:pt idx="50">
                  <c:v>43120</c:v>
                </c:pt>
                <c:pt idx="51">
                  <c:v>43121</c:v>
                </c:pt>
                <c:pt idx="52">
                  <c:v>43122</c:v>
                </c:pt>
                <c:pt idx="53">
                  <c:v>43123</c:v>
                </c:pt>
                <c:pt idx="54">
                  <c:v>43124</c:v>
                </c:pt>
                <c:pt idx="55">
                  <c:v>43125</c:v>
                </c:pt>
                <c:pt idx="56">
                  <c:v>43126</c:v>
                </c:pt>
                <c:pt idx="57">
                  <c:v>43127</c:v>
                </c:pt>
                <c:pt idx="58">
                  <c:v>43128</c:v>
                </c:pt>
                <c:pt idx="59">
                  <c:v>43129</c:v>
                </c:pt>
                <c:pt idx="60">
                  <c:v>43130</c:v>
                </c:pt>
                <c:pt idx="61">
                  <c:v>43131</c:v>
                </c:pt>
              </c:numCache>
            </c:numRef>
          </c:cat>
          <c:val>
            <c:numRef>
              <c:f>Sheet1!$B$2:$B$63</c:f>
              <c:numCache>
                <c:formatCode>General</c:formatCode>
                <c:ptCount val="62"/>
                <c:pt idx="0">
                  <c:v>127052</c:v>
                </c:pt>
                <c:pt idx="1">
                  <c:v>184129</c:v>
                </c:pt>
                <c:pt idx="2">
                  <c:v>146992</c:v>
                </c:pt>
                <c:pt idx="3">
                  <c:v>125791</c:v>
                </c:pt>
                <c:pt idx="4">
                  <c:v>342516</c:v>
                </c:pt>
                <c:pt idx="5">
                  <c:v>307688</c:v>
                </c:pt>
                <c:pt idx="6">
                  <c:v>330070</c:v>
                </c:pt>
                <c:pt idx="7">
                  <c:v>165947</c:v>
                </c:pt>
                <c:pt idx="8">
                  <c:v>374682</c:v>
                </c:pt>
                <c:pt idx="9">
                  <c:v>283844</c:v>
                </c:pt>
                <c:pt idx="10">
                  <c:v>311100</c:v>
                </c:pt>
                <c:pt idx="11">
                  <c:v>196635</c:v>
                </c:pt>
                <c:pt idx="12">
                  <c:v>202975</c:v>
                </c:pt>
                <c:pt idx="13">
                  <c:v>116427</c:v>
                </c:pt>
                <c:pt idx="14">
                  <c:v>130977</c:v>
                </c:pt>
                <c:pt idx="15">
                  <c:v>205154</c:v>
                </c:pt>
                <c:pt idx="16">
                  <c:v>146106</c:v>
                </c:pt>
                <c:pt idx="17">
                  <c:v>219078</c:v>
                </c:pt>
                <c:pt idx="18">
                  <c:v>211772</c:v>
                </c:pt>
                <c:pt idx="19">
                  <c:v>474836</c:v>
                </c:pt>
                <c:pt idx="20">
                  <c:v>488819</c:v>
                </c:pt>
                <c:pt idx="21">
                  <c:v>228143</c:v>
                </c:pt>
                <c:pt idx="22">
                  <c:v>186430</c:v>
                </c:pt>
                <c:pt idx="23">
                  <c:v>166008</c:v>
                </c:pt>
                <c:pt idx="24">
                  <c:v>144919</c:v>
                </c:pt>
                <c:pt idx="25">
                  <c:v>371130</c:v>
                </c:pt>
                <c:pt idx="26">
                  <c:v>186225</c:v>
                </c:pt>
                <c:pt idx="27">
                  <c:v>180040</c:v>
                </c:pt>
                <c:pt idx="28">
                  <c:v>147956</c:v>
                </c:pt>
                <c:pt idx="29">
                  <c:v>140655</c:v>
                </c:pt>
                <c:pt idx="30">
                  <c:v>123744</c:v>
                </c:pt>
                <c:pt idx="31">
                  <c:v>214587</c:v>
                </c:pt>
                <c:pt idx="32">
                  <c:v>153714</c:v>
                </c:pt>
                <c:pt idx="33">
                  <c:v>178450</c:v>
                </c:pt>
                <c:pt idx="34">
                  <c:v>136635</c:v>
                </c:pt>
                <c:pt idx="35">
                  <c:v>197720</c:v>
                </c:pt>
                <c:pt idx="36">
                  <c:v>260321</c:v>
                </c:pt>
                <c:pt idx="37">
                  <c:v>240711</c:v>
                </c:pt>
                <c:pt idx="38">
                  <c:v>56968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F2-4F99-A7F9-54E72C50F58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FC Bayern München EN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Sheet1!$A$2:$A$63</c:f>
              <c:numCache>
                <c:formatCode>m/d/yyyy</c:formatCode>
                <c:ptCount val="62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  <c:pt idx="31">
                  <c:v>43101</c:v>
                </c:pt>
                <c:pt idx="32">
                  <c:v>43102</c:v>
                </c:pt>
                <c:pt idx="33">
                  <c:v>43103</c:v>
                </c:pt>
                <c:pt idx="34">
                  <c:v>43104</c:v>
                </c:pt>
                <c:pt idx="35">
                  <c:v>43105</c:v>
                </c:pt>
                <c:pt idx="36">
                  <c:v>43106</c:v>
                </c:pt>
                <c:pt idx="37">
                  <c:v>43107</c:v>
                </c:pt>
                <c:pt idx="38">
                  <c:v>43108</c:v>
                </c:pt>
                <c:pt idx="39">
                  <c:v>43109</c:v>
                </c:pt>
                <c:pt idx="40">
                  <c:v>43110</c:v>
                </c:pt>
                <c:pt idx="41">
                  <c:v>43111</c:v>
                </c:pt>
                <c:pt idx="42">
                  <c:v>43112</c:v>
                </c:pt>
                <c:pt idx="43">
                  <c:v>43113</c:v>
                </c:pt>
                <c:pt idx="44">
                  <c:v>43114</c:v>
                </c:pt>
                <c:pt idx="45">
                  <c:v>43115</c:v>
                </c:pt>
                <c:pt idx="46">
                  <c:v>43116</c:v>
                </c:pt>
                <c:pt idx="47">
                  <c:v>43117</c:v>
                </c:pt>
                <c:pt idx="48">
                  <c:v>43118</c:v>
                </c:pt>
                <c:pt idx="49">
                  <c:v>43119</c:v>
                </c:pt>
                <c:pt idx="50">
                  <c:v>43120</c:v>
                </c:pt>
                <c:pt idx="51">
                  <c:v>43121</c:v>
                </c:pt>
                <c:pt idx="52">
                  <c:v>43122</c:v>
                </c:pt>
                <c:pt idx="53">
                  <c:v>43123</c:v>
                </c:pt>
                <c:pt idx="54">
                  <c:v>43124</c:v>
                </c:pt>
                <c:pt idx="55">
                  <c:v>43125</c:v>
                </c:pt>
                <c:pt idx="56">
                  <c:v>43126</c:v>
                </c:pt>
                <c:pt idx="57">
                  <c:v>43127</c:v>
                </c:pt>
                <c:pt idx="58">
                  <c:v>43128</c:v>
                </c:pt>
                <c:pt idx="59">
                  <c:v>43129</c:v>
                </c:pt>
                <c:pt idx="60">
                  <c:v>43130</c:v>
                </c:pt>
                <c:pt idx="61">
                  <c:v>43131</c:v>
                </c:pt>
              </c:numCache>
            </c:numRef>
          </c:cat>
          <c:val>
            <c:numRef>
              <c:f>Sheet1!$C$2:$C$63</c:f>
              <c:numCache>
                <c:formatCode>General</c:formatCode>
                <c:ptCount val="62"/>
                <c:pt idx="0">
                  <c:v>138899</c:v>
                </c:pt>
                <c:pt idx="1">
                  <c:v>300975</c:v>
                </c:pt>
                <c:pt idx="2">
                  <c:v>173206</c:v>
                </c:pt>
                <c:pt idx="3">
                  <c:v>369793</c:v>
                </c:pt>
                <c:pt idx="4">
                  <c:v>580043</c:v>
                </c:pt>
                <c:pt idx="5">
                  <c:v>549094</c:v>
                </c:pt>
                <c:pt idx="6">
                  <c:v>515421</c:v>
                </c:pt>
                <c:pt idx="7">
                  <c:v>193057</c:v>
                </c:pt>
                <c:pt idx="8">
                  <c:v>458369</c:v>
                </c:pt>
                <c:pt idx="9">
                  <c:v>271721</c:v>
                </c:pt>
                <c:pt idx="10">
                  <c:v>376249</c:v>
                </c:pt>
                <c:pt idx="11">
                  <c:v>243457</c:v>
                </c:pt>
                <c:pt idx="12">
                  <c:v>325506</c:v>
                </c:pt>
                <c:pt idx="13">
                  <c:v>192423</c:v>
                </c:pt>
                <c:pt idx="14">
                  <c:v>174587</c:v>
                </c:pt>
                <c:pt idx="15">
                  <c:v>218717</c:v>
                </c:pt>
                <c:pt idx="16">
                  <c:v>136115</c:v>
                </c:pt>
                <c:pt idx="17">
                  <c:v>247453</c:v>
                </c:pt>
                <c:pt idx="18">
                  <c:v>234770</c:v>
                </c:pt>
                <c:pt idx="19">
                  <c:v>346801</c:v>
                </c:pt>
                <c:pt idx="20">
                  <c:v>312464</c:v>
                </c:pt>
                <c:pt idx="21">
                  <c:v>152998</c:v>
                </c:pt>
                <c:pt idx="22">
                  <c:v>119882</c:v>
                </c:pt>
                <c:pt idx="23">
                  <c:v>208220</c:v>
                </c:pt>
                <c:pt idx="24">
                  <c:v>255314</c:v>
                </c:pt>
                <c:pt idx="25">
                  <c:v>160648</c:v>
                </c:pt>
                <c:pt idx="26">
                  <c:v>156663</c:v>
                </c:pt>
                <c:pt idx="27">
                  <c:v>226607</c:v>
                </c:pt>
                <c:pt idx="28">
                  <c:v>208568</c:v>
                </c:pt>
                <c:pt idx="29">
                  <c:v>174058</c:v>
                </c:pt>
                <c:pt idx="30">
                  <c:v>727465</c:v>
                </c:pt>
                <c:pt idx="31">
                  <c:v>302177</c:v>
                </c:pt>
                <c:pt idx="32">
                  <c:v>148264</c:v>
                </c:pt>
                <c:pt idx="33">
                  <c:v>96449</c:v>
                </c:pt>
                <c:pt idx="34">
                  <c:v>65642</c:v>
                </c:pt>
                <c:pt idx="35">
                  <c:v>132130</c:v>
                </c:pt>
                <c:pt idx="36">
                  <c:v>199606</c:v>
                </c:pt>
                <c:pt idx="37">
                  <c:v>140390</c:v>
                </c:pt>
                <c:pt idx="38">
                  <c:v>54330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5F2-4F99-A7F9-54E72C50F58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FC Bayern München 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Sheet1!$A$2:$A$63</c:f>
              <c:numCache>
                <c:formatCode>m/d/yyyy</c:formatCode>
                <c:ptCount val="62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  <c:pt idx="31">
                  <c:v>43101</c:v>
                </c:pt>
                <c:pt idx="32">
                  <c:v>43102</c:v>
                </c:pt>
                <c:pt idx="33">
                  <c:v>43103</c:v>
                </c:pt>
                <c:pt idx="34">
                  <c:v>43104</c:v>
                </c:pt>
                <c:pt idx="35">
                  <c:v>43105</c:v>
                </c:pt>
                <c:pt idx="36">
                  <c:v>43106</c:v>
                </c:pt>
                <c:pt idx="37">
                  <c:v>43107</c:v>
                </c:pt>
                <c:pt idx="38">
                  <c:v>43108</c:v>
                </c:pt>
                <c:pt idx="39">
                  <c:v>43109</c:v>
                </c:pt>
                <c:pt idx="40">
                  <c:v>43110</c:v>
                </c:pt>
                <c:pt idx="41">
                  <c:v>43111</c:v>
                </c:pt>
                <c:pt idx="42">
                  <c:v>43112</c:v>
                </c:pt>
                <c:pt idx="43">
                  <c:v>43113</c:v>
                </c:pt>
                <c:pt idx="44">
                  <c:v>43114</c:v>
                </c:pt>
                <c:pt idx="45">
                  <c:v>43115</c:v>
                </c:pt>
                <c:pt idx="46">
                  <c:v>43116</c:v>
                </c:pt>
                <c:pt idx="47">
                  <c:v>43117</c:v>
                </c:pt>
                <c:pt idx="48">
                  <c:v>43118</c:v>
                </c:pt>
                <c:pt idx="49">
                  <c:v>43119</c:v>
                </c:pt>
                <c:pt idx="50">
                  <c:v>43120</c:v>
                </c:pt>
                <c:pt idx="51">
                  <c:v>43121</c:v>
                </c:pt>
                <c:pt idx="52">
                  <c:v>43122</c:v>
                </c:pt>
                <c:pt idx="53">
                  <c:v>43123</c:v>
                </c:pt>
                <c:pt idx="54">
                  <c:v>43124</c:v>
                </c:pt>
                <c:pt idx="55">
                  <c:v>43125</c:v>
                </c:pt>
                <c:pt idx="56">
                  <c:v>43126</c:v>
                </c:pt>
                <c:pt idx="57">
                  <c:v>43127</c:v>
                </c:pt>
                <c:pt idx="58">
                  <c:v>43128</c:v>
                </c:pt>
                <c:pt idx="59">
                  <c:v>43129</c:v>
                </c:pt>
                <c:pt idx="60">
                  <c:v>43130</c:v>
                </c:pt>
                <c:pt idx="61">
                  <c:v>43131</c:v>
                </c:pt>
              </c:numCache>
            </c:numRef>
          </c:cat>
          <c:val>
            <c:numRef>
              <c:f>Sheet1!$D$2:$D$63</c:f>
              <c:numCache>
                <c:formatCode>General</c:formatCode>
                <c:ptCount val="62"/>
                <c:pt idx="0">
                  <c:v>96466</c:v>
                </c:pt>
                <c:pt idx="1">
                  <c:v>165547</c:v>
                </c:pt>
                <c:pt idx="2">
                  <c:v>71109</c:v>
                </c:pt>
                <c:pt idx="3">
                  <c:v>66307</c:v>
                </c:pt>
                <c:pt idx="4">
                  <c:v>166332</c:v>
                </c:pt>
                <c:pt idx="5">
                  <c:v>187275</c:v>
                </c:pt>
                <c:pt idx="6">
                  <c:v>172476</c:v>
                </c:pt>
                <c:pt idx="7">
                  <c:v>112358</c:v>
                </c:pt>
                <c:pt idx="8">
                  <c:v>233379</c:v>
                </c:pt>
                <c:pt idx="9">
                  <c:v>113191</c:v>
                </c:pt>
                <c:pt idx="10">
                  <c:v>181572</c:v>
                </c:pt>
                <c:pt idx="11">
                  <c:v>76579</c:v>
                </c:pt>
                <c:pt idx="12">
                  <c:v>87451</c:v>
                </c:pt>
                <c:pt idx="13">
                  <c:v>48154</c:v>
                </c:pt>
                <c:pt idx="14">
                  <c:v>54985</c:v>
                </c:pt>
                <c:pt idx="15">
                  <c:v>100849</c:v>
                </c:pt>
                <c:pt idx="16">
                  <c:v>51615</c:v>
                </c:pt>
                <c:pt idx="17">
                  <c:v>307038</c:v>
                </c:pt>
                <c:pt idx="18">
                  <c:v>153246</c:v>
                </c:pt>
                <c:pt idx="19">
                  <c:v>157480</c:v>
                </c:pt>
                <c:pt idx="20">
                  <c:v>78887</c:v>
                </c:pt>
                <c:pt idx="21">
                  <c:v>46927</c:v>
                </c:pt>
                <c:pt idx="22">
                  <c:v>46085</c:v>
                </c:pt>
                <c:pt idx="23">
                  <c:v>96881</c:v>
                </c:pt>
                <c:pt idx="24">
                  <c:v>93442</c:v>
                </c:pt>
                <c:pt idx="25">
                  <c:v>321744</c:v>
                </c:pt>
                <c:pt idx="26">
                  <c:v>124610</c:v>
                </c:pt>
                <c:pt idx="27">
                  <c:v>196929</c:v>
                </c:pt>
                <c:pt idx="28">
                  <c:v>111622</c:v>
                </c:pt>
                <c:pt idx="29">
                  <c:v>87608</c:v>
                </c:pt>
                <c:pt idx="30">
                  <c:v>313674</c:v>
                </c:pt>
                <c:pt idx="31">
                  <c:v>191036</c:v>
                </c:pt>
                <c:pt idx="32">
                  <c:v>132892</c:v>
                </c:pt>
                <c:pt idx="33">
                  <c:v>85558</c:v>
                </c:pt>
                <c:pt idx="34">
                  <c:v>103057</c:v>
                </c:pt>
                <c:pt idx="35">
                  <c:v>269498</c:v>
                </c:pt>
                <c:pt idx="36">
                  <c:v>374768</c:v>
                </c:pt>
                <c:pt idx="37">
                  <c:v>138288</c:v>
                </c:pt>
                <c:pt idx="38">
                  <c:v>32888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5F2-4F99-A7F9-54E72C50F58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FC Bayern Munich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Sheet1!$A$2:$A$63</c:f>
              <c:numCache>
                <c:formatCode>m/d/yyyy</c:formatCode>
                <c:ptCount val="62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  <c:pt idx="31">
                  <c:v>43101</c:v>
                </c:pt>
                <c:pt idx="32">
                  <c:v>43102</c:v>
                </c:pt>
                <c:pt idx="33">
                  <c:v>43103</c:v>
                </c:pt>
                <c:pt idx="34">
                  <c:v>43104</c:v>
                </c:pt>
                <c:pt idx="35">
                  <c:v>43105</c:v>
                </c:pt>
                <c:pt idx="36">
                  <c:v>43106</c:v>
                </c:pt>
                <c:pt idx="37">
                  <c:v>43107</c:v>
                </c:pt>
                <c:pt idx="38">
                  <c:v>43108</c:v>
                </c:pt>
                <c:pt idx="39">
                  <c:v>43109</c:v>
                </c:pt>
                <c:pt idx="40">
                  <c:v>43110</c:v>
                </c:pt>
                <c:pt idx="41">
                  <c:v>43111</c:v>
                </c:pt>
                <c:pt idx="42">
                  <c:v>43112</c:v>
                </c:pt>
                <c:pt idx="43">
                  <c:v>43113</c:v>
                </c:pt>
                <c:pt idx="44">
                  <c:v>43114</c:v>
                </c:pt>
                <c:pt idx="45">
                  <c:v>43115</c:v>
                </c:pt>
                <c:pt idx="46">
                  <c:v>43116</c:v>
                </c:pt>
                <c:pt idx="47">
                  <c:v>43117</c:v>
                </c:pt>
                <c:pt idx="48">
                  <c:v>43118</c:v>
                </c:pt>
                <c:pt idx="49">
                  <c:v>43119</c:v>
                </c:pt>
                <c:pt idx="50">
                  <c:v>43120</c:v>
                </c:pt>
                <c:pt idx="51">
                  <c:v>43121</c:v>
                </c:pt>
                <c:pt idx="52">
                  <c:v>43122</c:v>
                </c:pt>
                <c:pt idx="53">
                  <c:v>43123</c:v>
                </c:pt>
                <c:pt idx="54">
                  <c:v>43124</c:v>
                </c:pt>
                <c:pt idx="55">
                  <c:v>43125</c:v>
                </c:pt>
                <c:pt idx="56">
                  <c:v>43126</c:v>
                </c:pt>
                <c:pt idx="57">
                  <c:v>43127</c:v>
                </c:pt>
                <c:pt idx="58">
                  <c:v>43128</c:v>
                </c:pt>
                <c:pt idx="59">
                  <c:v>43129</c:v>
                </c:pt>
                <c:pt idx="60">
                  <c:v>43130</c:v>
                </c:pt>
                <c:pt idx="61">
                  <c:v>43131</c:v>
                </c:pt>
              </c:numCache>
            </c:numRef>
          </c:cat>
          <c:val>
            <c:numRef>
              <c:f>Sheet1!$E$2:$E$63</c:f>
              <c:numCache>
                <c:formatCode>General</c:formatCode>
                <c:ptCount val="62"/>
                <c:pt idx="0">
                  <c:v>30183</c:v>
                </c:pt>
                <c:pt idx="1">
                  <c:v>16495</c:v>
                </c:pt>
                <c:pt idx="2">
                  <c:v>14550</c:v>
                </c:pt>
                <c:pt idx="3">
                  <c:v>16754</c:v>
                </c:pt>
                <c:pt idx="4">
                  <c:v>47145</c:v>
                </c:pt>
                <c:pt idx="5">
                  <c:v>28837</c:v>
                </c:pt>
                <c:pt idx="6">
                  <c:v>24339</c:v>
                </c:pt>
                <c:pt idx="7">
                  <c:v>26076</c:v>
                </c:pt>
                <c:pt idx="8">
                  <c:v>45447</c:v>
                </c:pt>
                <c:pt idx="9">
                  <c:v>30852</c:v>
                </c:pt>
                <c:pt idx="10">
                  <c:v>22531</c:v>
                </c:pt>
                <c:pt idx="11">
                  <c:v>15969</c:v>
                </c:pt>
                <c:pt idx="12">
                  <c:v>17347</c:v>
                </c:pt>
                <c:pt idx="13">
                  <c:v>11813</c:v>
                </c:pt>
                <c:pt idx="14">
                  <c:v>11112</c:v>
                </c:pt>
                <c:pt idx="15">
                  <c:v>14125</c:v>
                </c:pt>
                <c:pt idx="16">
                  <c:v>9826</c:v>
                </c:pt>
                <c:pt idx="17">
                  <c:v>20489</c:v>
                </c:pt>
                <c:pt idx="18">
                  <c:v>21164</c:v>
                </c:pt>
                <c:pt idx="19">
                  <c:v>25339</c:v>
                </c:pt>
                <c:pt idx="20">
                  <c:v>18439</c:v>
                </c:pt>
                <c:pt idx="21">
                  <c:v>17236</c:v>
                </c:pt>
                <c:pt idx="22">
                  <c:v>16635</c:v>
                </c:pt>
                <c:pt idx="23">
                  <c:v>15230</c:v>
                </c:pt>
                <c:pt idx="24">
                  <c:v>28185</c:v>
                </c:pt>
                <c:pt idx="25">
                  <c:v>20038</c:v>
                </c:pt>
                <c:pt idx="26">
                  <c:v>19826</c:v>
                </c:pt>
                <c:pt idx="27">
                  <c:v>20231</c:v>
                </c:pt>
                <c:pt idx="28">
                  <c:v>17214</c:v>
                </c:pt>
                <c:pt idx="29">
                  <c:v>16259</c:v>
                </c:pt>
                <c:pt idx="30">
                  <c:v>21595</c:v>
                </c:pt>
                <c:pt idx="31">
                  <c:v>24054</c:v>
                </c:pt>
                <c:pt idx="32">
                  <c:v>16372</c:v>
                </c:pt>
                <c:pt idx="33">
                  <c:v>12433</c:v>
                </c:pt>
                <c:pt idx="34">
                  <c:v>9268</c:v>
                </c:pt>
                <c:pt idx="35">
                  <c:v>12964</c:v>
                </c:pt>
                <c:pt idx="36">
                  <c:v>29580</c:v>
                </c:pt>
                <c:pt idx="37">
                  <c:v>16027</c:v>
                </c:pt>
                <c:pt idx="38">
                  <c:v>2350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5F2-4F99-A7F9-54E72C50F5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9645688"/>
        <c:axId val="219646344"/>
      </c:lineChart>
      <c:dateAx>
        <c:axId val="219645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646344"/>
        <c:crosses val="autoZero"/>
        <c:auto val="1"/>
        <c:lblOffset val="100"/>
        <c:baseTimeUnit val="days"/>
      </c:dateAx>
      <c:valAx>
        <c:axId val="219646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645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FA2A7-9077-4D63-9C6D-4D033DB86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FDE3F3-9D51-4A70-8EBA-BB8497A648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63140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88A77E-1719-4F08-9020-8F20FB67D3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EA3BF1-346F-45B3-BA0D-93B341410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2770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Engaged Users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</dc:title>
  <dc:creator>Administrator</dc:creator>
  <cp:lastModifiedBy>Administrator</cp:lastModifiedBy>
  <cp:revision>1</cp:revision>
  <dcterms:created xsi:type="dcterms:W3CDTF">2018-01-08T17:05:51Z</dcterms:created>
  <dcterms:modified xsi:type="dcterms:W3CDTF">2018-01-08T17:05:57Z</dcterms:modified>
</cp:coreProperties>
</file>