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6C3C8-7661-4B9D-96EC-DC60E1713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722CD4-39CD-40D5-B80A-13598C75B0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107816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42850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287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378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7538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090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524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7357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3481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85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- 2017-12-10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Türchen 10: Heute verlost AlexiBexi ein MEDION Party-Soundsystem. 🎁 Was ihr dafür tun müsst erfahrt in seinem Video!
Mehr zum Party-Soundsystem: http://bit.ly/2iG0NpH 
#Läuftbeimir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59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- 2017-12-09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Adventsparty im heimischen Wohnzimmer? 🎄 Kein Problem mit dem MEDION Party-Soundsystem! 📣 #MEDION #Läuftbeimir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4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- 2017-12-09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Türchen 9: Hinter dem heutigen Türchen verbirgt sich einer unserer Lieblinge für die Weihnachtszeit: die Küchenmaschine mit Kochfunktion! 🍰 Um zu gewinnen, verrate uns einfach bis zum 10.12. um 8 Uhr dein absolutes Lieblingsrezept für Plätzchen in den Kommentaren. 🍪
Hier gibt's die Teilnahmebedingungen: http://bit.ly/2A34W1T
Hier mehr Infos zum Produkt: http://bit.ly/2jdZyyu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793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9B6AC-4834-47B3-A463-8B17769D5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12/03/2017 - 12/10/2017</a:t>
            </a:r>
          </a:p>
        </p:txBody>
      </p:sp>
    </p:spTree>
    <p:extLst>
      <p:ext uri="{BB962C8B-B14F-4D97-AF65-F5344CB8AC3E}">
        <p14:creationId xmlns:p14="http://schemas.microsoft.com/office/powerpoint/2010/main" val="2705455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5FAE6-2D4B-4875-9454-BDF81357A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5FEC94-510F-4345-946B-EB426EA94D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850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66960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2066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028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089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0279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655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9824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983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00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- 2017-12-08 15:30:00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 bist noch auf der Suche nach den passenden Weihnachtsgeschenken? 🎁 
Im MEDION Advents-Salegibt es viele tolle Angebote. Viel Spaß beim Stöbern. ️🛒 #MEDION #Läuftbeimir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87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- 2017-12-08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Türchen 8: Du suchst noch den perfekten Begleiter für jede Reise, Bahnfahrt und Zuhause? 📱 Dann gewinne heute bei Jenseits von Eden ein nagelneues MEDION X10605 Tablet. ✨ Viel Glück!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61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- 2017-12-07 17:30:00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 möchtest pünktlich alle Geschenke kaufen, aber flexibel bleiben, falls es doch nicht passen sollte? 🎁 Dann profitiere jetzt von unserem verlängerten Widerrufsrecht. 🛍️ #Läuftbeimir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9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- 2017-12-07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Türchen 7: Zusammen mit Steffi von Talasia.de heißt es heute: weniger Hausarbeit, mehr Zeit für die schönen Dinge im Advent! 🎄 Wenn ihr auch einen MEDION Saugroboter gewinnen möchtet, schaut gleich auf ihrem Blog vorbei. 🎁 Viel Glück! #MEDION #Läuftbeimir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11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FBFBA-5E4B-44E1-A836-6A682705F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12/03/2017 - 12/10/2017</a:t>
            </a:r>
          </a:p>
        </p:txBody>
      </p:sp>
    </p:spTree>
    <p:extLst>
      <p:ext uri="{BB962C8B-B14F-4D97-AF65-F5344CB8AC3E}">
        <p14:creationId xmlns:p14="http://schemas.microsoft.com/office/powerpoint/2010/main" val="1799329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8F45-F7B0-41FF-978B-2D0F69A6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7D4A03-1122-4228-83D1-B0E1084DC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6209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90419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1180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4035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4954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6089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9560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263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4407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3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- 2017-12-06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Noch auf der Suche nach dem perfekten Weihnachtsgeschenk, aber dir fehlen die Ideen? 🎁 Dann lass dich jetzt von unserem Geschenkfinder inspirieren. ✨ #MEDION #Läuftbeimir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0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- 2017-12-06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Türchen 6: Pünktlich zu Nikolaus gibt es zusammen mit Innen und Aussen ein richtig tolles Türchen! 🎅 Zu gewinnen gibt es bis zum 26.12.17 einen MEDION 55'' UHD TV im Wert von 749€. 🎁 Jetzt vorbeischauen und erfahren, wie ihr teilnehmen könnt. #MEDION #Läuftbeimir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68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- 2017-12-05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Endlich heißt es wieder: Weihnachtszeit = Backzeit! 🍪 Damit du möglichst viele Sorten ausprobieren kannst, hilft dir unsere Küchenmaschine mit Kochfunktion nicht nur beim Teig kneten! #MEDION #Läuftbeimir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44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- 2017-12-05 15:35:02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Vor ein paar Minuten haben wir in unserem Livestream mit der COMPUTER BILD das MEDION P7652 Notebook 💻 vorgestellt. Wenn ihr dieses High Performance Notebook gewinnen wollt, schaut mal in das Video von "Senioren Zocken" rein! 😅
#MEDION #Läuftbeimir
Den Clip findest du unter: https://youtu.be/vHvP6MCxiXY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815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39CAD-40F8-4ECE-8EF4-E13CF368B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12/03/2017 - 12/10/2017</a:t>
            </a:r>
          </a:p>
        </p:txBody>
      </p:sp>
    </p:spTree>
    <p:extLst>
      <p:ext uri="{BB962C8B-B14F-4D97-AF65-F5344CB8AC3E}">
        <p14:creationId xmlns:p14="http://schemas.microsoft.com/office/powerpoint/2010/main" val="1371418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A9358-11D6-4F1E-8263-6D124D6C0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8953F5-3842-471F-8C9F-2E4A695139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827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39372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5197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794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047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241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290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162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609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50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- 2017-12-05 13:59:07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MEDION P7652 - High Performance Notebook im Hands-On mit COMPUTER 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81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- 2017-12-05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Türchen 5: Der Countdown zum Verkaufsstart des P7652 High-Performance Notebooks läuft! ⏱ Ab dem 7.12. ist es bei ALDI SÜD erhältlich und schon heute könnt ihr ein Exemplar bei Anissa Cosplay gewinnen. Viel Glück! ✨
Mehr zum Produkt: http://bit.ly/2ApkdJB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0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- 2017-12-04 16:12:44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Denn viele Kunden von uns wissen: MEDION® – LÄUFT BEI MIR. 😉️🎶
Mehr dazu unter: http://bit.ly/2zNIDcv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28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- 2017-12-04 07:00:16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Türchen 4: Diese Woche steht ganz im Zeichen des High-Performance Notebooks P7652, das ab dem 7.12. nur bei ALDI SÜD erhältlich ist. 💻  Sichert euch heute eure Gewinnchance im vierten Türchen bei AlexiBexi. 🎁
Mehr zum Notebook: http://bit.ly/2jIPZHe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67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22EFC-DCDE-4E1E-AEA9-FDB6A9081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12/03/2017 - 12/10/2017</a:t>
            </a:r>
          </a:p>
        </p:txBody>
      </p:sp>
    </p:spTree>
    <p:extLst>
      <p:ext uri="{BB962C8B-B14F-4D97-AF65-F5344CB8AC3E}">
        <p14:creationId xmlns:p14="http://schemas.microsoft.com/office/powerpoint/2010/main" val="3005267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08512-FBF4-46F9-B927-D417A3761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BA4A15-D9E1-485F-814E-4818ED34E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93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21637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525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829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476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017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2636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2484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7351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89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- 2017-12-03 17:30:00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schön kann gemeinsames Zocken sein. 😉 Wir wünschen allen einen gemütlichen Sonntagabend! #MEDION #Läuftbeimir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10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MEDION Deutschland - 2017-12-03 07:00:01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Türchen 3: Teig kneten und Spritzgebäck formen in einem? ✨ Duygu von CookBakery zeigt mit dem heutigen Gewinn, wie leicht sich die leckeren Klassiker zubereiten lassen. Viel Spaß beim Video! 🎄 #MEDION #Läuftbeimir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210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5477D-B3AD-44E5-89A5-41E52D2787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12/03/2017 - 12/10/2017</a:t>
            </a:r>
          </a:p>
        </p:txBody>
      </p:sp>
    </p:spTree>
    <p:extLst>
      <p:ext uri="{BB962C8B-B14F-4D97-AF65-F5344CB8AC3E}">
        <p14:creationId xmlns:p14="http://schemas.microsoft.com/office/powerpoint/2010/main" val="38606677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347</Words>
  <Application>Microsoft Office PowerPoint</Application>
  <PresentationFormat>On-screen Show (4:3)</PresentationFormat>
  <Paragraphs>186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5</dc:title>
  <dc:creator>Administrator</dc:creator>
  <cp:lastModifiedBy>Administrator</cp:lastModifiedBy>
  <cp:revision>1</cp:revision>
  <dcterms:created xsi:type="dcterms:W3CDTF">2017-12-11T08:29:16Z</dcterms:created>
  <dcterms:modified xsi:type="dcterms:W3CDTF">2017-12-11T08:30:30Z</dcterms:modified>
</cp:coreProperties>
</file>