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43030</c:v>
                </c:pt>
                <c:pt idx="1">
                  <c:v>43031</c:v>
                </c:pt>
                <c:pt idx="2">
                  <c:v>43032</c:v>
                </c:pt>
                <c:pt idx="3">
                  <c:v>43033</c:v>
                </c:pt>
                <c:pt idx="4">
                  <c:v>43034</c:v>
                </c:pt>
                <c:pt idx="5">
                  <c:v>43035</c:v>
                </c:pt>
                <c:pt idx="6">
                  <c:v>43036</c:v>
                </c:pt>
                <c:pt idx="7">
                  <c:v>43037</c:v>
                </c:pt>
                <c:pt idx="8">
                  <c:v>43038</c:v>
                </c:pt>
                <c:pt idx="9">
                  <c:v>43039</c:v>
                </c:pt>
                <c:pt idx="10">
                  <c:v>43040</c:v>
                </c:pt>
                <c:pt idx="11">
                  <c:v>43041</c:v>
                </c:pt>
                <c:pt idx="12">
                  <c:v>43042</c:v>
                </c:pt>
                <c:pt idx="13">
                  <c:v>43043</c:v>
                </c:pt>
                <c:pt idx="14">
                  <c:v>43044</c:v>
                </c:pt>
                <c:pt idx="15">
                  <c:v>43045</c:v>
                </c:pt>
                <c:pt idx="16">
                  <c:v>43046</c:v>
                </c:pt>
                <c:pt idx="17">
                  <c:v>43047</c:v>
                </c:pt>
                <c:pt idx="18">
                  <c:v>43048</c:v>
                </c:pt>
                <c:pt idx="19">
                  <c:v>43049</c:v>
                </c:pt>
                <c:pt idx="20">
                  <c:v>43050</c:v>
                </c:pt>
                <c:pt idx="21">
                  <c:v>43051</c:v>
                </c:pt>
                <c:pt idx="22">
                  <c:v>43052</c:v>
                </c:pt>
                <c:pt idx="23">
                  <c:v>43053</c:v>
                </c:pt>
                <c:pt idx="24">
                  <c:v>43054</c:v>
                </c:pt>
                <c:pt idx="25">
                  <c:v>43055</c:v>
                </c:pt>
                <c:pt idx="26">
                  <c:v>43056</c:v>
                </c:pt>
                <c:pt idx="27">
                  <c:v>43057</c:v>
                </c:pt>
                <c:pt idx="28">
                  <c:v>43058</c:v>
                </c:pt>
                <c:pt idx="29">
                  <c:v>43059</c:v>
                </c:pt>
                <c:pt idx="30">
                  <c:v>43060</c:v>
                </c:pt>
                <c:pt idx="31">
                  <c:v>43061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1057495</c:v>
                </c:pt>
                <c:pt idx="1">
                  <c:v>1057609</c:v>
                </c:pt>
                <c:pt idx="2">
                  <c:v>1057753</c:v>
                </c:pt>
                <c:pt idx="3">
                  <c:v>1057954</c:v>
                </c:pt>
                <c:pt idx="4">
                  <c:v>1058207</c:v>
                </c:pt>
                <c:pt idx="5">
                  <c:v>1058374</c:v>
                </c:pt>
                <c:pt idx="6">
                  <c:v>1058566</c:v>
                </c:pt>
                <c:pt idx="7">
                  <c:v>1058825</c:v>
                </c:pt>
                <c:pt idx="8">
                  <c:v>1059590</c:v>
                </c:pt>
                <c:pt idx="9">
                  <c:v>1060318</c:v>
                </c:pt>
                <c:pt idx="10">
                  <c:v>1060781</c:v>
                </c:pt>
                <c:pt idx="11">
                  <c:v>1060995</c:v>
                </c:pt>
                <c:pt idx="12">
                  <c:v>1061090</c:v>
                </c:pt>
                <c:pt idx="13">
                  <c:v>1061184</c:v>
                </c:pt>
                <c:pt idx="14">
                  <c:v>1061674</c:v>
                </c:pt>
                <c:pt idx="15">
                  <c:v>1061918</c:v>
                </c:pt>
                <c:pt idx="16">
                  <c:v>1062167</c:v>
                </c:pt>
                <c:pt idx="17">
                  <c:v>1063013</c:v>
                </c:pt>
                <c:pt idx="18">
                  <c:v>1064048</c:v>
                </c:pt>
                <c:pt idx="19">
                  <c:v>1064359</c:v>
                </c:pt>
                <c:pt idx="20">
                  <c:v>1064579</c:v>
                </c:pt>
                <c:pt idx="21">
                  <c:v>1064797</c:v>
                </c:pt>
                <c:pt idx="22">
                  <c:v>1064870</c:v>
                </c:pt>
                <c:pt idx="23">
                  <c:v>1064950</c:v>
                </c:pt>
                <c:pt idx="24">
                  <c:v>1064966</c:v>
                </c:pt>
                <c:pt idx="25">
                  <c:v>1064948</c:v>
                </c:pt>
                <c:pt idx="26">
                  <c:v>1064997</c:v>
                </c:pt>
                <c:pt idx="27">
                  <c:v>1065010</c:v>
                </c:pt>
                <c:pt idx="28">
                  <c:v>1065103</c:v>
                </c:pt>
                <c:pt idx="29">
                  <c:v>1065132</c:v>
                </c:pt>
                <c:pt idx="30">
                  <c:v>1065228</c:v>
                </c:pt>
                <c:pt idx="31">
                  <c:v>1065269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64-432B-98A8-C8C5D7EB3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733936"/>
        <c:axId val="254734264"/>
      </c:lineChart>
      <c:dateAx>
        <c:axId val="25473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34264"/>
        <c:crosses val="autoZero"/>
        <c:auto val="1"/>
        <c:lblOffset val="100"/>
        <c:baseTimeUnit val="days"/>
      </c:dateAx>
      <c:valAx>
        <c:axId val="25473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3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4EA8C-A0D9-4F3B-B314-CFD26D2E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8B5C4-CA06-4A82-A8D1-7A25ED882A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4438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9E502-9CBE-44E9-B1A4-A15BC75824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10/22/2017 - 11/22/2017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00F9C-258C-47A0-85E7-B7816775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841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2017-11-23T13:27:15Z</dcterms:created>
  <dcterms:modified xsi:type="dcterms:W3CDTF">2017-11-23T13:27:19Z</dcterms:modified>
</cp:coreProperties>
</file>