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Bayer 04 Leverkusen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2990692</c:v>
                </c:pt>
                <c:pt idx="1">
                  <c:v>3479005</c:v>
                </c:pt>
                <c:pt idx="2">
                  <c:v>1579126</c:v>
                </c:pt>
                <c:pt idx="3">
                  <c:v>1401535</c:v>
                </c:pt>
                <c:pt idx="4">
                  <c:v>2545220</c:v>
                </c:pt>
                <c:pt idx="5">
                  <c:v>1922733</c:v>
                </c:pt>
                <c:pt idx="6">
                  <c:v>2459315</c:v>
                </c:pt>
                <c:pt idx="7">
                  <c:v>2345288</c:v>
                </c:pt>
                <c:pt idx="8">
                  <c:v>2118389</c:v>
                </c:pt>
                <c:pt idx="9">
                  <c:v>1766896</c:v>
                </c:pt>
                <c:pt idx="10">
                  <c:v>471812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49-4442-87EB-E169DD5F6A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134752"/>
        <c:axId val="239134424"/>
      </c:lineChart>
      <c:dateAx>
        <c:axId val="239134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34424"/>
        <c:crosses val="autoZero"/>
        <c:auto val="1"/>
        <c:lblOffset val="100"/>
        <c:baseTimeUnit val="months"/>
      </c:dateAx>
      <c:valAx>
        <c:axId val="239134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134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7D536-5DB7-4635-AEBC-D06EF4DA6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5A059B-34A5-4C72-B20A-25CB9EB4D0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05243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98E44-7D6E-40EB-A09F-AF80428C6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75D4B-6B4F-44A9-BD1E-5074BBA6F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3836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</dc:title>
  <dc:creator>Administrator</dc:creator>
  <cp:lastModifiedBy>Administrator</cp:lastModifiedBy>
  <cp:revision>1</cp:revision>
  <dcterms:created xsi:type="dcterms:W3CDTF">2017-11-15T13:29:06Z</dcterms:created>
  <dcterms:modified xsi:type="dcterms:W3CDTF">2017-11-15T13:29:14Z</dcterms:modified>
</cp:coreProperties>
</file>