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F63D-4407-B9C3-E8ED3C429006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F63D-4407-B9C3-E8ED3C429006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F63D-4407-B9C3-E8ED3C4290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7380288"/>
        <c:axId val="237383896"/>
      </c:lineChart>
      <c:catAx>
        <c:axId val="237380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3896"/>
        <c:crosses val="autoZero"/>
        <c:auto val="1"/>
        <c:lblAlgn val="ctr"/>
        <c:lblOffset val="100"/>
        <c:noMultiLvlLbl val="0"/>
      </c:catAx>
      <c:valAx>
        <c:axId val="237383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80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B50F7F-0F1E-4F8E-B315-4B9AC45840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DBF1BCA-C8C8-4DCE-852F-4D7D1B004A0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3804016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0D0F25-44EB-4281-9740-2BBE8A5972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05/01/2017 - 10/15/2017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276DA5-37E4-439C-9FDF-A2F787FF1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49938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2017-11-08T11:56:13Z</dcterms:created>
  <dcterms:modified xsi:type="dcterms:W3CDTF">2017-11-08T11:56:16Z</dcterms:modified>
</cp:coreProperties>
</file>