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42981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16-45DB-9986-4B56836FBA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CDU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42981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16-45DB-9986-4B56836FBA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FDP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42981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16-45DB-9986-4B56836FBA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BÜNDNIS 90/DIE GRÜNEN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42981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16-45DB-9986-4B56836FBA0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DIE LINKE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42981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216-45DB-9986-4B56836FBA0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CSU (Christlich-Soziale Union)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42981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216-45DB-9986-4B56836FBA0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Horst Seehofer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42981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216-45DB-9986-4B56836FBA0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AfD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42981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216-45DB-9986-4B56836FBA0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Andreas Scheuer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42981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216-45DB-9986-4B56836FBA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4140736"/>
        <c:axId val="43385488"/>
      </c:barChart>
      <c:dateAx>
        <c:axId val="234140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5488"/>
        <c:crosses val="autoZero"/>
        <c:auto val="1"/>
        <c:lblOffset val="100"/>
        <c:baseTimeUnit val="days"/>
      </c:dateAx>
      <c:valAx>
        <c:axId val="4338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4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05EC9-9652-4832-AF7B-178B3FBE2A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FB: Daily Post Frequency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B29D7D-FDE1-4ED8-A6D3-7B6158250C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</a:p>
        </p:txBody>
      </p:sp>
    </p:spTree>
    <p:extLst>
      <p:ext uri="{BB962C8B-B14F-4D97-AF65-F5344CB8AC3E}">
        <p14:creationId xmlns:p14="http://schemas.microsoft.com/office/powerpoint/2010/main" val="1673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C08F4-2B06-4394-9BD5-10B9C334C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FB: Daily Post Frequency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0C1550-172B-4AA3-9AC3-F50BAE5A1B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0208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7D794-C694-4476-ADED-D3FFD987C6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09/03/2017 - 09/03/2017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7D852-7525-473E-97C1-E1EB6BD9D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8602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FB: Daily Post Frequency</vt:lpstr>
      <vt:lpstr>FB: Daily Post Frequency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FB: Daily Post Frequency</dc:title>
  <dc:creator>Administrator</dc:creator>
  <cp:lastModifiedBy>Administrator</cp:lastModifiedBy>
  <cp:revision>1</cp:revision>
  <dcterms:created xsi:type="dcterms:W3CDTF">2017-09-06T07:08:17Z</dcterms:created>
  <dcterms:modified xsi:type="dcterms:W3CDTF">2017-09-06T07:08:21Z</dcterms:modified>
</cp:coreProperties>
</file>