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Sheet1!$A$2:$A$41</c:f>
            </c:multiLvlStrRef>
          </c:cat>
          <c:val>
            <c:numRef>
              <c:f>Sheet1!$B$2:$B$41</c:f>
            </c:numRef>
          </c:val>
          <c:smooth val="0"/>
          <c:extLst>
            <c:ext xmlns:c16="http://schemas.microsoft.com/office/drawing/2014/chart" uri="{C3380CC4-5D6E-409C-BE32-E72D297353CC}">
              <c16:uniqueId val="{00000000-9363-4614-83CE-319798665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447096"/>
        <c:axId val="247445128"/>
      </c:lineChart>
      <c:catAx>
        <c:axId val="24744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45128"/>
        <c:crosses val="autoZero"/>
        <c:auto val="1"/>
        <c:lblAlgn val="ctr"/>
        <c:lblOffset val="100"/>
        <c:noMultiLvlLbl val="0"/>
      </c:catAx>
      <c:valAx>
        <c:axId val="24744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44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4B22D-6A36-4C00-A377-DD2D27DC5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AEE681-7C6A-436B-B300-35345D33ED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053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4EB9D-9798-41F6-84EB-933229104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11/28/2016 - 09/03/2017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ACEE7-082A-45DA-B990-CEDF0BD49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474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2017-08-31T15:43:20Z</dcterms:created>
  <dcterms:modified xsi:type="dcterms:W3CDTF">2017-08-31T15:43:26Z</dcterms:modified>
</cp:coreProperties>
</file>