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Credit Suisse</c:v>
                </c:pt>
                <c:pt idx="1">
                  <c:v>UniCredit Bank Austria AG</c:v>
                </c:pt>
                <c:pt idx="2">
                  <c:v>Santander Brasil</c:v>
                </c:pt>
                <c:pt idx="3">
                  <c:v>Wells Fargo</c:v>
                </c:pt>
                <c:pt idx="4">
                  <c:v>Deutsche Bank</c:v>
                </c:pt>
                <c:pt idx="5">
                  <c:v>HypoVereinsbank - UniCredit Bank AG</c:v>
                </c:pt>
                <c:pt idx="6">
                  <c:v>Bank of America</c:v>
                </c:pt>
                <c:pt idx="7">
                  <c:v>UniCredit Italia</c:v>
                </c:pt>
                <c:pt idx="8">
                  <c:v>Sparkasse</c:v>
                </c:pt>
                <c:pt idx="9">
                  <c:v>Commerzbank</c:v>
                </c:pt>
                <c:pt idx="10">
                  <c:v>UBS</c:v>
                </c:pt>
                <c:pt idx="11">
                  <c:v>HSBC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AC-49B6-BA15-AECA62C6B3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Credit Suisse</c:v>
                </c:pt>
                <c:pt idx="1">
                  <c:v>UniCredit Bank Austria AG</c:v>
                </c:pt>
                <c:pt idx="2">
                  <c:v>Santander Brasil</c:v>
                </c:pt>
                <c:pt idx="3">
                  <c:v>Wells Fargo</c:v>
                </c:pt>
                <c:pt idx="4">
                  <c:v>Deutsche Bank</c:v>
                </c:pt>
                <c:pt idx="5">
                  <c:v>HypoVereinsbank - UniCredit Bank AG</c:v>
                </c:pt>
                <c:pt idx="6">
                  <c:v>Bank of America</c:v>
                </c:pt>
                <c:pt idx="7">
                  <c:v>UniCredit Italia</c:v>
                </c:pt>
                <c:pt idx="8">
                  <c:v>Sparkasse</c:v>
                </c:pt>
                <c:pt idx="9">
                  <c:v>Commerzbank</c:v>
                </c:pt>
                <c:pt idx="10">
                  <c:v>UBS</c:v>
                </c:pt>
                <c:pt idx="11">
                  <c:v>HSBC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85</c:v>
                </c:pt>
                <c:pt idx="1">
                  <c:v>35</c:v>
                </c:pt>
                <c:pt idx="2">
                  <c:v>40</c:v>
                </c:pt>
                <c:pt idx="3">
                  <c:v>16</c:v>
                </c:pt>
                <c:pt idx="4">
                  <c:v>29</c:v>
                </c:pt>
                <c:pt idx="5">
                  <c:v>101</c:v>
                </c:pt>
                <c:pt idx="6">
                  <c:v>63</c:v>
                </c:pt>
                <c:pt idx="7">
                  <c:v>123</c:v>
                </c:pt>
                <c:pt idx="8">
                  <c:v>98</c:v>
                </c:pt>
                <c:pt idx="9">
                  <c:v>85</c:v>
                </c:pt>
                <c:pt idx="10">
                  <c:v>11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AC-49B6-BA15-AECA62C6B3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Credit Suisse</c:v>
                </c:pt>
                <c:pt idx="1">
                  <c:v>UniCredit Bank Austria AG</c:v>
                </c:pt>
                <c:pt idx="2">
                  <c:v>Santander Brasil</c:v>
                </c:pt>
                <c:pt idx="3">
                  <c:v>Wells Fargo</c:v>
                </c:pt>
                <c:pt idx="4">
                  <c:v>Deutsche Bank</c:v>
                </c:pt>
                <c:pt idx="5">
                  <c:v>HypoVereinsbank - UniCredit Bank AG</c:v>
                </c:pt>
                <c:pt idx="6">
                  <c:v>Bank of America</c:v>
                </c:pt>
                <c:pt idx="7">
                  <c:v>UniCredit Italia</c:v>
                </c:pt>
                <c:pt idx="8">
                  <c:v>Sparkasse</c:v>
                </c:pt>
                <c:pt idx="9">
                  <c:v>Commerzbank</c:v>
                </c:pt>
                <c:pt idx="10">
                  <c:v>UBS</c:v>
                </c:pt>
                <c:pt idx="11">
                  <c:v>HSBC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8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9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AC-49B6-BA15-AECA62C6B3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Credit Suisse</c:v>
                </c:pt>
                <c:pt idx="1">
                  <c:v>UniCredit Bank Austria AG</c:v>
                </c:pt>
                <c:pt idx="2">
                  <c:v>Santander Brasil</c:v>
                </c:pt>
                <c:pt idx="3">
                  <c:v>Wells Fargo</c:v>
                </c:pt>
                <c:pt idx="4">
                  <c:v>Deutsche Bank</c:v>
                </c:pt>
                <c:pt idx="5">
                  <c:v>HypoVereinsbank - UniCredit Bank AG</c:v>
                </c:pt>
                <c:pt idx="6">
                  <c:v>Bank of America</c:v>
                </c:pt>
                <c:pt idx="7">
                  <c:v>UniCredit Italia</c:v>
                </c:pt>
                <c:pt idx="8">
                  <c:v>Sparkasse</c:v>
                </c:pt>
                <c:pt idx="9">
                  <c:v>Commerzbank</c:v>
                </c:pt>
                <c:pt idx="10">
                  <c:v>UBS</c:v>
                </c:pt>
                <c:pt idx="11">
                  <c:v>HSBC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48</c:v>
                </c:pt>
                <c:pt idx="1">
                  <c:v>150</c:v>
                </c:pt>
                <c:pt idx="2">
                  <c:v>29</c:v>
                </c:pt>
                <c:pt idx="3">
                  <c:v>14</c:v>
                </c:pt>
                <c:pt idx="4">
                  <c:v>47</c:v>
                </c:pt>
                <c:pt idx="5">
                  <c:v>14</c:v>
                </c:pt>
                <c:pt idx="6">
                  <c:v>194</c:v>
                </c:pt>
                <c:pt idx="7">
                  <c:v>127</c:v>
                </c:pt>
                <c:pt idx="8">
                  <c:v>29</c:v>
                </c:pt>
                <c:pt idx="9">
                  <c:v>31</c:v>
                </c:pt>
                <c:pt idx="10">
                  <c:v>129</c:v>
                </c:pt>
                <c:pt idx="1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AC-49B6-BA15-AECA62C6B3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Credit Suisse</c:v>
                </c:pt>
                <c:pt idx="1">
                  <c:v>UniCredit Bank Austria AG</c:v>
                </c:pt>
                <c:pt idx="2">
                  <c:v>Santander Brasil</c:v>
                </c:pt>
                <c:pt idx="3">
                  <c:v>Wells Fargo</c:v>
                </c:pt>
                <c:pt idx="4">
                  <c:v>Deutsche Bank</c:v>
                </c:pt>
                <c:pt idx="5">
                  <c:v>HypoVereinsbank - UniCredit Bank AG</c:v>
                </c:pt>
                <c:pt idx="6">
                  <c:v>Bank of America</c:v>
                </c:pt>
                <c:pt idx="7">
                  <c:v>UniCredit Italia</c:v>
                </c:pt>
                <c:pt idx="8">
                  <c:v>Sparkasse</c:v>
                </c:pt>
                <c:pt idx="9">
                  <c:v>Commerzbank</c:v>
                </c:pt>
                <c:pt idx="10">
                  <c:v>UBS</c:v>
                </c:pt>
                <c:pt idx="11">
                  <c:v>HSBC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55</c:v>
                </c:pt>
                <c:pt idx="1">
                  <c:v>12</c:v>
                </c:pt>
                <c:pt idx="2">
                  <c:v>39</c:v>
                </c:pt>
                <c:pt idx="3">
                  <c:v>4</c:v>
                </c:pt>
                <c:pt idx="4">
                  <c:v>21</c:v>
                </c:pt>
                <c:pt idx="5">
                  <c:v>9</c:v>
                </c:pt>
                <c:pt idx="6">
                  <c:v>41</c:v>
                </c:pt>
                <c:pt idx="7">
                  <c:v>43</c:v>
                </c:pt>
                <c:pt idx="8">
                  <c:v>57</c:v>
                </c:pt>
                <c:pt idx="9">
                  <c:v>30</c:v>
                </c:pt>
                <c:pt idx="10">
                  <c:v>107</c:v>
                </c:pt>
                <c:pt idx="1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AC-49B6-BA15-AECA62C6B3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Credit Suisse</c:v>
                </c:pt>
                <c:pt idx="1">
                  <c:v>UniCredit Bank Austria AG</c:v>
                </c:pt>
                <c:pt idx="2">
                  <c:v>Santander Brasil</c:v>
                </c:pt>
                <c:pt idx="3">
                  <c:v>Wells Fargo</c:v>
                </c:pt>
                <c:pt idx="4">
                  <c:v>Deutsche Bank</c:v>
                </c:pt>
                <c:pt idx="5">
                  <c:v>HypoVereinsbank - UniCredit Bank AG</c:v>
                </c:pt>
                <c:pt idx="6">
                  <c:v>Bank of America</c:v>
                </c:pt>
                <c:pt idx="7">
                  <c:v>UniCredit Italia</c:v>
                </c:pt>
                <c:pt idx="8">
                  <c:v>Sparkasse</c:v>
                </c:pt>
                <c:pt idx="9">
                  <c:v>Commerzbank</c:v>
                </c:pt>
                <c:pt idx="10">
                  <c:v>UBS</c:v>
                </c:pt>
                <c:pt idx="11">
                  <c:v>HSBC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4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AC-49B6-BA15-AECA62C6B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5012232"/>
        <c:axId val="255012560"/>
      </c:barChart>
      <c:catAx>
        <c:axId val="25501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12560"/>
        <c:crosses val="autoZero"/>
        <c:auto val="1"/>
        <c:lblAlgn val="ctr"/>
        <c:lblOffset val="100"/>
        <c:noMultiLvlLbl val="0"/>
      </c:catAx>
      <c:valAx>
        <c:axId val="25501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1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FCBF-6995-4311-B253-D646ED56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1BAB8-0602-44A1-B1EE-3AD3DED27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557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1C7DD-5A2A-486C-AF52-2F41F1227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AE424-E3EA-4728-A653-ACA5F101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88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2017-08-10T17:13:32Z</dcterms:created>
  <dcterms:modified xsi:type="dcterms:W3CDTF">2017-08-10T17:13:41Z</dcterms:modified>
</cp:coreProperties>
</file>