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@BMW_Welt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9.8807255275601996E-2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0.10504201680672</c:v>
                </c:pt>
                <c:pt idx="13">
                  <c:v>0.16803192606594999</c:v>
                </c:pt>
                <c:pt idx="14">
                  <c:v>6.2989921612541994E-2</c:v>
                </c:pt>
                <c:pt idx="15">
                  <c:v>0.60156687185226998</c:v>
                </c:pt>
                <c:pt idx="16">
                  <c:v>0</c:v>
                </c:pt>
                <c:pt idx="17">
                  <c:v>0</c:v>
                </c:pt>
                <c:pt idx="18">
                  <c:v>9.0775783813978994E-2</c:v>
                </c:pt>
                <c:pt idx="19">
                  <c:v>8.8398818247376998E-2</c:v>
                </c:pt>
                <c:pt idx="20">
                  <c:v>4.8831531217300002E-2</c:v>
                </c:pt>
                <c:pt idx="21">
                  <c:v>0</c:v>
                </c:pt>
                <c:pt idx="22">
                  <c:v>0</c:v>
                </c:pt>
                <c:pt idx="23">
                  <c:v>8.3612040133779E-2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0.24335975524962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30-443F-B7B9-045D0802D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466424"/>
        <c:axId val="156463472"/>
      </c:lineChart>
      <c:dateAx>
        <c:axId val="15646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63472"/>
        <c:crosses val="autoZero"/>
        <c:auto val="1"/>
        <c:lblOffset val="100"/>
        <c:baseTimeUnit val="days"/>
      </c:dateAx>
      <c:valAx>
        <c:axId val="15646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6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403A4-8952-4D2D-B43E-A9AED8A91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457AA-EACA-4C3E-9561-A4D907640B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1435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A7AC2-DABC-4E74-94A3-3F2798428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8D02D-CE42-47B3-B5DB-8B76D5B6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988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2017-08-07T12:38:33Z</dcterms:created>
  <dcterms:modified xsi:type="dcterms:W3CDTF">2017-08-07T12:38:39Z</dcterms:modified>
</cp:coreProperties>
</file>