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@HypoVereinsbank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Sheet1!$A$2:$A$107</c:f>
              <c:strCache>
                <c:ptCount val="106"/>
                <c:pt idx="0">
                  <c:v>27.03.2017</c:v>
                </c:pt>
                <c:pt idx="1">
                  <c:v>28.03.2017</c:v>
                </c:pt>
                <c:pt idx="2">
                  <c:v>29.03.2017</c:v>
                </c:pt>
                <c:pt idx="3">
                  <c:v>30.03.2017</c:v>
                </c:pt>
                <c:pt idx="4">
                  <c:v>31.03.2017</c:v>
                </c:pt>
                <c:pt idx="5">
                  <c:v>01.04.2017</c:v>
                </c:pt>
                <c:pt idx="6">
                  <c:v>02.04.2017</c:v>
                </c:pt>
                <c:pt idx="7">
                  <c:v>03.04.2017</c:v>
                </c:pt>
                <c:pt idx="8">
                  <c:v>04.04.2017</c:v>
                </c:pt>
                <c:pt idx="9">
                  <c:v>05.04.2017</c:v>
                </c:pt>
                <c:pt idx="10">
                  <c:v>06.04.2017</c:v>
                </c:pt>
                <c:pt idx="11">
                  <c:v>07.04.2017</c:v>
                </c:pt>
                <c:pt idx="12">
                  <c:v>08.04.2017</c:v>
                </c:pt>
                <c:pt idx="13">
                  <c:v>09.04.2017</c:v>
                </c:pt>
                <c:pt idx="14">
                  <c:v>10.04.2017</c:v>
                </c:pt>
                <c:pt idx="15">
                  <c:v>11.04.2017</c:v>
                </c:pt>
                <c:pt idx="16">
                  <c:v>12.04.2017</c:v>
                </c:pt>
                <c:pt idx="17">
                  <c:v>13.04.2017</c:v>
                </c:pt>
                <c:pt idx="18">
                  <c:v>14.04.2017</c:v>
                </c:pt>
                <c:pt idx="19">
                  <c:v>15.04.2017</c:v>
                </c:pt>
                <c:pt idx="20">
                  <c:v>16.04.2017</c:v>
                </c:pt>
                <c:pt idx="21">
                  <c:v>17.04.2017</c:v>
                </c:pt>
                <c:pt idx="22">
                  <c:v>18.04.2017</c:v>
                </c:pt>
                <c:pt idx="23">
                  <c:v>19.04.2017</c:v>
                </c:pt>
                <c:pt idx="24">
                  <c:v>20.04.2017</c:v>
                </c:pt>
                <c:pt idx="25">
                  <c:v>21.04.2017</c:v>
                </c:pt>
                <c:pt idx="26">
                  <c:v>22.04.2017</c:v>
                </c:pt>
                <c:pt idx="27">
                  <c:v>23.04.2017</c:v>
                </c:pt>
                <c:pt idx="28">
                  <c:v>24.04.2017</c:v>
                </c:pt>
                <c:pt idx="29">
                  <c:v>25.04.2017</c:v>
                </c:pt>
                <c:pt idx="30">
                  <c:v>26.04.2017</c:v>
                </c:pt>
                <c:pt idx="31">
                  <c:v>27.04.2017</c:v>
                </c:pt>
                <c:pt idx="32">
                  <c:v>28.04.2017</c:v>
                </c:pt>
                <c:pt idx="33">
                  <c:v>29.04.2017</c:v>
                </c:pt>
                <c:pt idx="34">
                  <c:v>30.04.2017</c:v>
                </c:pt>
                <c:pt idx="35">
                  <c:v>01.05.2017</c:v>
                </c:pt>
                <c:pt idx="36">
                  <c:v>02.05.2017</c:v>
                </c:pt>
                <c:pt idx="37">
                  <c:v>03.05.2017</c:v>
                </c:pt>
                <c:pt idx="38">
                  <c:v>04.05.2017</c:v>
                </c:pt>
                <c:pt idx="39">
                  <c:v>05.05.2017</c:v>
                </c:pt>
                <c:pt idx="40">
                  <c:v>06.05.2017</c:v>
                </c:pt>
                <c:pt idx="41">
                  <c:v>07.05.2017</c:v>
                </c:pt>
                <c:pt idx="42">
                  <c:v>08.05.2017</c:v>
                </c:pt>
                <c:pt idx="43">
                  <c:v>09.05.2017</c:v>
                </c:pt>
                <c:pt idx="44">
                  <c:v>10.05.2017</c:v>
                </c:pt>
                <c:pt idx="45">
                  <c:v>11.05.2017</c:v>
                </c:pt>
                <c:pt idx="46">
                  <c:v>12.05.2017</c:v>
                </c:pt>
                <c:pt idx="47">
                  <c:v>13.05.2017</c:v>
                </c:pt>
                <c:pt idx="48">
                  <c:v>14.05.2017</c:v>
                </c:pt>
                <c:pt idx="49">
                  <c:v>15.05.2017</c:v>
                </c:pt>
                <c:pt idx="50">
                  <c:v>16.05.2017</c:v>
                </c:pt>
                <c:pt idx="51">
                  <c:v>17.05.2017</c:v>
                </c:pt>
                <c:pt idx="52">
                  <c:v>18.05.2017</c:v>
                </c:pt>
                <c:pt idx="53">
                  <c:v>19.05.2017</c:v>
                </c:pt>
                <c:pt idx="54">
                  <c:v>20.05.2017</c:v>
                </c:pt>
                <c:pt idx="55">
                  <c:v>21.05.2017</c:v>
                </c:pt>
                <c:pt idx="56">
                  <c:v>22.05.2017</c:v>
                </c:pt>
                <c:pt idx="57">
                  <c:v>23.05.2017</c:v>
                </c:pt>
                <c:pt idx="58">
                  <c:v>24.05.2017</c:v>
                </c:pt>
                <c:pt idx="59">
                  <c:v>25.05.2017</c:v>
                </c:pt>
                <c:pt idx="60">
                  <c:v>26.05.2017</c:v>
                </c:pt>
                <c:pt idx="61">
                  <c:v>27.05.2017</c:v>
                </c:pt>
                <c:pt idx="62">
                  <c:v>28.05.2017</c:v>
                </c:pt>
                <c:pt idx="63">
                  <c:v>29.05.2017</c:v>
                </c:pt>
                <c:pt idx="64">
                  <c:v>30.05.2017</c:v>
                </c:pt>
                <c:pt idx="65">
                  <c:v>31.05.2017</c:v>
                </c:pt>
                <c:pt idx="66">
                  <c:v>01.06.2017</c:v>
                </c:pt>
                <c:pt idx="67">
                  <c:v>02.06.2017</c:v>
                </c:pt>
                <c:pt idx="68">
                  <c:v>03.06.2017</c:v>
                </c:pt>
                <c:pt idx="69">
                  <c:v>04.06.2017</c:v>
                </c:pt>
                <c:pt idx="70">
                  <c:v>05.06.2017</c:v>
                </c:pt>
                <c:pt idx="71">
                  <c:v>06.06.2017</c:v>
                </c:pt>
                <c:pt idx="72">
                  <c:v>07.06.2017</c:v>
                </c:pt>
                <c:pt idx="73">
                  <c:v>08.06.2017</c:v>
                </c:pt>
                <c:pt idx="74">
                  <c:v>09.06.2017</c:v>
                </c:pt>
                <c:pt idx="75">
                  <c:v>10.06.2017</c:v>
                </c:pt>
                <c:pt idx="76">
                  <c:v>11.06.2017</c:v>
                </c:pt>
                <c:pt idx="77">
                  <c:v>12.06.2017</c:v>
                </c:pt>
                <c:pt idx="78">
                  <c:v>13.06.2017</c:v>
                </c:pt>
                <c:pt idx="79">
                  <c:v>14.06.2017</c:v>
                </c:pt>
                <c:pt idx="80">
                  <c:v>15.06.2017</c:v>
                </c:pt>
                <c:pt idx="81">
                  <c:v>16.06.2017</c:v>
                </c:pt>
                <c:pt idx="82">
                  <c:v>17.06.2017</c:v>
                </c:pt>
                <c:pt idx="83">
                  <c:v>18.06.2017</c:v>
                </c:pt>
                <c:pt idx="84">
                  <c:v>19.06.2017</c:v>
                </c:pt>
                <c:pt idx="85">
                  <c:v>20.06.2017</c:v>
                </c:pt>
                <c:pt idx="86">
                  <c:v>21.06.2017</c:v>
                </c:pt>
                <c:pt idx="87">
                  <c:v>22.06.2017</c:v>
                </c:pt>
                <c:pt idx="88">
                  <c:v>23.06.2017</c:v>
                </c:pt>
                <c:pt idx="89">
                  <c:v>24.06.2017</c:v>
                </c:pt>
                <c:pt idx="90">
                  <c:v>25.06.2017</c:v>
                </c:pt>
                <c:pt idx="91">
                  <c:v>26.06.2017</c:v>
                </c:pt>
                <c:pt idx="92">
                  <c:v>27.06.2017</c:v>
                </c:pt>
                <c:pt idx="93">
                  <c:v>28.06.2017</c:v>
                </c:pt>
                <c:pt idx="94">
                  <c:v>29.06.2017</c:v>
                </c:pt>
                <c:pt idx="95">
                  <c:v>30.06.2017</c:v>
                </c:pt>
                <c:pt idx="96">
                  <c:v>01.07.2017</c:v>
                </c:pt>
                <c:pt idx="97">
                  <c:v>02.07.2017</c:v>
                </c:pt>
                <c:pt idx="98">
                  <c:v>03.07.2017</c:v>
                </c:pt>
                <c:pt idx="99">
                  <c:v>04.07.2017</c:v>
                </c:pt>
                <c:pt idx="100">
                  <c:v>05.07.2017</c:v>
                </c:pt>
                <c:pt idx="101">
                  <c:v>06.07.2017</c:v>
                </c:pt>
                <c:pt idx="102">
                  <c:v>07.07.2017</c:v>
                </c:pt>
                <c:pt idx="103">
                  <c:v>08.07.2017</c:v>
                </c:pt>
                <c:pt idx="104">
                  <c:v>09.07.2017</c:v>
                </c:pt>
                <c:pt idx="105">
                  <c:v>10.07.2017</c:v>
                </c:pt>
              </c:strCache>
            </c:strRef>
          </c:cat>
          <c:val>
            <c:numRef>
              <c:f>Sheet1!$B$2:$B$107</c:f>
              <c:numCache>
                <c:formatCode>General</c:formatCode>
                <c:ptCount val="106"/>
                <c:pt idx="0">
                  <c:v>3883</c:v>
                </c:pt>
                <c:pt idx="1">
                  <c:v>3888</c:v>
                </c:pt>
                <c:pt idx="2">
                  <c:v>3889</c:v>
                </c:pt>
                <c:pt idx="3">
                  <c:v>3888</c:v>
                </c:pt>
                <c:pt idx="4">
                  <c:v>3887</c:v>
                </c:pt>
                <c:pt idx="5">
                  <c:v>3887</c:v>
                </c:pt>
                <c:pt idx="6">
                  <c:v>3888</c:v>
                </c:pt>
                <c:pt idx="7">
                  <c:v>3889</c:v>
                </c:pt>
                <c:pt idx="8">
                  <c:v>3887</c:v>
                </c:pt>
                <c:pt idx="9">
                  <c:v>3885</c:v>
                </c:pt>
                <c:pt idx="10">
                  <c:v>3885</c:v>
                </c:pt>
                <c:pt idx="11">
                  <c:v>3885</c:v>
                </c:pt>
                <c:pt idx="12">
                  <c:v>3884</c:v>
                </c:pt>
                <c:pt idx="13">
                  <c:v>3886</c:v>
                </c:pt>
                <c:pt idx="14">
                  <c:v>3886</c:v>
                </c:pt>
                <c:pt idx="15">
                  <c:v>3888</c:v>
                </c:pt>
                <c:pt idx="16">
                  <c:v>3886</c:v>
                </c:pt>
                <c:pt idx="17">
                  <c:v>3887</c:v>
                </c:pt>
                <c:pt idx="18">
                  <c:v>3889</c:v>
                </c:pt>
                <c:pt idx="19">
                  <c:v>3887</c:v>
                </c:pt>
                <c:pt idx="20">
                  <c:v>3888</c:v>
                </c:pt>
                <c:pt idx="21">
                  <c:v>3888</c:v>
                </c:pt>
                <c:pt idx="22">
                  <c:v>3890</c:v>
                </c:pt>
                <c:pt idx="23">
                  <c:v>3894</c:v>
                </c:pt>
                <c:pt idx="24">
                  <c:v>3894</c:v>
                </c:pt>
                <c:pt idx="25">
                  <c:v>3894</c:v>
                </c:pt>
                <c:pt idx="26">
                  <c:v>3891</c:v>
                </c:pt>
                <c:pt idx="27">
                  <c:v>3892</c:v>
                </c:pt>
                <c:pt idx="28">
                  <c:v>3891</c:v>
                </c:pt>
                <c:pt idx="29">
                  <c:v>3892</c:v>
                </c:pt>
                <c:pt idx="30">
                  <c:v>3890</c:v>
                </c:pt>
                <c:pt idx="31">
                  <c:v>3890</c:v>
                </c:pt>
                <c:pt idx="32">
                  <c:v>3890</c:v>
                </c:pt>
                <c:pt idx="33">
                  <c:v>3888</c:v>
                </c:pt>
                <c:pt idx="34">
                  <c:v>3887</c:v>
                </c:pt>
                <c:pt idx="35">
                  <c:v>3887</c:v>
                </c:pt>
                <c:pt idx="36">
                  <c:v>3886</c:v>
                </c:pt>
                <c:pt idx="37">
                  <c:v>3885</c:v>
                </c:pt>
                <c:pt idx="38">
                  <c:v>3885</c:v>
                </c:pt>
                <c:pt idx="39">
                  <c:v>3885</c:v>
                </c:pt>
                <c:pt idx="40">
                  <c:v>3887</c:v>
                </c:pt>
                <c:pt idx="41">
                  <c:v>3887</c:v>
                </c:pt>
                <c:pt idx="42">
                  <c:v>3888</c:v>
                </c:pt>
                <c:pt idx="43">
                  <c:v>3892</c:v>
                </c:pt>
                <c:pt idx="44">
                  <c:v>3894</c:v>
                </c:pt>
                <c:pt idx="45">
                  <c:v>3895</c:v>
                </c:pt>
                <c:pt idx="46">
                  <c:v>3899</c:v>
                </c:pt>
                <c:pt idx="47">
                  <c:v>3898</c:v>
                </c:pt>
                <c:pt idx="48">
                  <c:v>3898</c:v>
                </c:pt>
                <c:pt idx="49">
                  <c:v>3895</c:v>
                </c:pt>
                <c:pt idx="50">
                  <c:v>3895</c:v>
                </c:pt>
                <c:pt idx="51">
                  <c:v>3897</c:v>
                </c:pt>
                <c:pt idx="52">
                  <c:v>3895</c:v>
                </c:pt>
                <c:pt idx="53">
                  <c:v>3897</c:v>
                </c:pt>
                <c:pt idx="54">
                  <c:v>3899</c:v>
                </c:pt>
                <c:pt idx="55">
                  <c:v>3898</c:v>
                </c:pt>
                <c:pt idx="56">
                  <c:v>3899</c:v>
                </c:pt>
                <c:pt idx="57">
                  <c:v>3901</c:v>
                </c:pt>
                <c:pt idx="58">
                  <c:v>3901</c:v>
                </c:pt>
                <c:pt idx="59">
                  <c:v>3902</c:v>
                </c:pt>
                <c:pt idx="60">
                  <c:v>3902</c:v>
                </c:pt>
                <c:pt idx="61">
                  <c:v>3899</c:v>
                </c:pt>
                <c:pt idx="62">
                  <c:v>3899</c:v>
                </c:pt>
                <c:pt idx="63">
                  <c:v>3902</c:v>
                </c:pt>
                <c:pt idx="64">
                  <c:v>3899</c:v>
                </c:pt>
                <c:pt idx="65">
                  <c:v>3897</c:v>
                </c:pt>
                <c:pt idx="66">
                  <c:v>3899</c:v>
                </c:pt>
                <c:pt idx="67">
                  <c:v>3903</c:v>
                </c:pt>
                <c:pt idx="68">
                  <c:v>3909</c:v>
                </c:pt>
                <c:pt idx="69">
                  <c:v>3910</c:v>
                </c:pt>
                <c:pt idx="70">
                  <c:v>3908</c:v>
                </c:pt>
                <c:pt idx="71">
                  <c:v>3909</c:v>
                </c:pt>
                <c:pt idx="72">
                  <c:v>3914</c:v>
                </c:pt>
                <c:pt idx="73">
                  <c:v>3916</c:v>
                </c:pt>
                <c:pt idx="74">
                  <c:v>3920</c:v>
                </c:pt>
                <c:pt idx="75">
                  <c:v>3920</c:v>
                </c:pt>
                <c:pt idx="76">
                  <c:v>3919</c:v>
                </c:pt>
                <c:pt idx="77">
                  <c:v>3920</c:v>
                </c:pt>
                <c:pt idx="78">
                  <c:v>3925</c:v>
                </c:pt>
                <c:pt idx="79">
                  <c:v>3925</c:v>
                </c:pt>
                <c:pt idx="80">
                  <c:v>3928</c:v>
                </c:pt>
                <c:pt idx="81">
                  <c:v>3928</c:v>
                </c:pt>
                <c:pt idx="82">
                  <c:v>3928</c:v>
                </c:pt>
                <c:pt idx="83">
                  <c:v>3929</c:v>
                </c:pt>
                <c:pt idx="84">
                  <c:v>3931</c:v>
                </c:pt>
                <c:pt idx="85">
                  <c:v>3931</c:v>
                </c:pt>
                <c:pt idx="86">
                  <c:v>3933</c:v>
                </c:pt>
                <c:pt idx="87">
                  <c:v>3935</c:v>
                </c:pt>
                <c:pt idx="88">
                  <c:v>3936</c:v>
                </c:pt>
                <c:pt idx="89">
                  <c:v>3941</c:v>
                </c:pt>
                <c:pt idx="90">
                  <c:v>3941</c:v>
                </c:pt>
                <c:pt idx="91">
                  <c:v>3942</c:v>
                </c:pt>
                <c:pt idx="92">
                  <c:v>3947</c:v>
                </c:pt>
                <c:pt idx="93">
                  <c:v>3946</c:v>
                </c:pt>
                <c:pt idx="94">
                  <c:v>3947</c:v>
                </c:pt>
                <c:pt idx="95">
                  <c:v>3949</c:v>
                </c:pt>
                <c:pt idx="96">
                  <c:v>3948</c:v>
                </c:pt>
                <c:pt idx="97">
                  <c:v>3949</c:v>
                </c:pt>
                <c:pt idx="98">
                  <c:v>3950</c:v>
                </c:pt>
                <c:pt idx="99">
                  <c:v>3951</c:v>
                </c:pt>
                <c:pt idx="100">
                  <c:v>3953</c:v>
                </c:pt>
                <c:pt idx="101">
                  <c:v>3953</c:v>
                </c:pt>
                <c:pt idx="102">
                  <c:v>3955</c:v>
                </c:pt>
                <c:pt idx="103">
                  <c:v>3952</c:v>
                </c:pt>
                <c:pt idx="104">
                  <c:v>3953</c:v>
                </c:pt>
                <c:pt idx="105">
                  <c:v>3952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C-4B77-8358-E90843B9A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176616"/>
        <c:axId val="232053616"/>
      </c:lineChart>
      <c:catAx>
        <c:axId val="23117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053616"/>
        <c:crosses val="autoZero"/>
        <c:auto val="1"/>
        <c:lblAlgn val="ctr"/>
        <c:lblOffset val="100"/>
        <c:noMultiLvlLbl val="0"/>
      </c:catAx>
      <c:valAx>
        <c:axId val="23205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17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BFE1-450A-4918-88A2-93BB055BD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B3170-98CC-4617-9778-34DD17256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8433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D53A5-9C56-4141-8364-410A57D46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27.03.2017 - 10.07.2017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A0E69-50FF-44B5-B31F-C0E3018E3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3035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2017-07-10T17:22:50Z</dcterms:created>
  <dcterms:modified xsi:type="dcterms:W3CDTF">2017-07-10T17:22:54Z</dcterms:modified>
</cp:coreProperties>
</file>