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1791B-08EA-41BF-8143-07C8AB2B2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453EC-BAD2-4B1E-B5F2-8E2828B9AE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757169"/>
              </p:ext>
            </p:extLst>
          </p:nvPr>
        </p:nvGraphicFramePr>
        <p:xfrm>
          <a:off x="457200" y="1731963"/>
          <a:ext cx="82296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26799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29394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349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47464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4823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99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- 2017-06-29 13:39:59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#WaffleIronDay 😊😍
Wie esst ihr eure Waffel am Liebsten? 
#europapark #themepark #foodlove #waffel #waffeleisen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1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- 2017-06-26 09:33:56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#beautician day to celebrate people who make us feel well and look beautiful 😇💆🏼#europapark #hotel #wellness #makeup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58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- 2017-06-23 16:38:27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schönsten amerikanische Autos zu Besuch im @europapark! Do not miss!
#USA #Amerika #Auto #Car #Cars #Rocknroll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57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- 2017-06-21 15:14:07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Na, kennt ihr schon jede Fontäne und jeden Splash im Park? 🐳💦 Übrigens: die Einnahmen beim Auslösen des #Splash an der Poseidon werden für soziale Zwecke gespendet 💙👍 #europapark #themepark #sommeranfang #wasserspaß #poseidon #spendenfürdengutenzweck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740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F3E75-B3C0-4B1D-9AB5-C7FE9C438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07/01/2016 - 06/30/2017</a:t>
            </a:r>
          </a:p>
        </p:txBody>
      </p:sp>
    </p:spTree>
    <p:extLst>
      <p:ext uri="{BB962C8B-B14F-4D97-AF65-F5344CB8AC3E}">
        <p14:creationId xmlns:p14="http://schemas.microsoft.com/office/powerpoint/2010/main" val="2804056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DE22E-C1AD-4849-8D10-29A23579A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CFA286-53E8-4135-A64C-6CB85EF65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251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253777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09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5418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15159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2995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03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- 2017-06-20 11:59:46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dreht nochmal @superrtl bei uns und wir sind schon ganz gespannt auf das Ergebnis 😍📽🎢
#europapark #themepark #bluefire #megacoaster #achterbahnquiz #superrtl #vanessameisinger
#Repost @vanessameisinger ・・・
Kinners, das war heute ein mega erster Tag hier im @europapark in Rust! Wir drehen hier für 'Aaah - Das Achterbahnquiz' und in nem Monat gibt's dann neue Folgen bei @superrtl !🎢✨ #action #servusss #achterbahnquiz #superrtl #host #today #work #actionbringtdiesatisfaction #desmagich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5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- 2017-06-16 10:11:19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Sonnige Grüße aus dem Europa-Park☀🌴🌹 Wer hat heute frei? #Brückentag #europapark #frei #see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10.5343%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23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- 2017-06-14 15:00:51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#SpecialGuest bei Music@Park gibt euch mehr als nur ein Feuerwerk ✌🎉 Wir freuen uns riesig auf @wincent_weiss 😍
#europapark #themepark #wincentweiss #feuerwerk #music #radioregenbogen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6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- 2017-06-13 14:05:32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Fontänen-Wassershow "Rhode Island Waterfire" auf dem See vor dem Hotel "Bell Rock" #watercolor #newengland #england #lighthouse #hotel #europapark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870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05F86-D3C4-440B-9F60-5EB804923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07/01/2016 - 06/30/2017</a:t>
            </a:r>
          </a:p>
        </p:txBody>
      </p:sp>
    </p:spTree>
    <p:extLst>
      <p:ext uri="{BB962C8B-B14F-4D97-AF65-F5344CB8AC3E}">
        <p14:creationId xmlns:p14="http://schemas.microsoft.com/office/powerpoint/2010/main" val="932186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F3234-9939-40A9-A64E-8D95B6578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6E8CF-15D0-4275-825A-D578805C47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006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73390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3365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6649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95763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8651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60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- 2017-06-12 13:34:52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Sommerliche Grüße zum Start in die kurze Woche ✌😎 Gegen die Montagsmüdigkeit hilft übrigens eine kleine Abkühlung beim Fjord Rafting💦😉
#europapark #themepark #happymonday #sommer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7.6306%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5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- 2017-06-09 08:50:42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Piratas da Atlântica 🇵🇹 Sprünge, Saltos und Schrauben aus schwindelerregender Höhe! #themepark #europapark #dive 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66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- 2017-06-07 16:19:46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Grüezi us de Schwiiz!! 🇨🇭🇨🇭
Das Walliser Dorf ist wahrscheinlich einer der urigsten Themenbereiche im Europa-Park! 😍
#Schweiz #Suisse #Svizzera #Svizra #Switzerland #themepark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7.7348%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82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- 2017-06-06 15:56:50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@mercedesbenz 
Europa-Park by night ist definitiv ein Ort wie kein anderer!
Guckt euch auch die anderen Bilder auf dem @mercedesbenz Account an.
・・・
The Europa-Park at night is a perfect backdrop for a photo shoot with a couple of Mercedes-Benz Classics from different decades.
This is why we invited a group of #MBsocialcar photographers to the site to show their talent. Enjoy the pictures!
#MBatEuropaPark #MBclassic #alltimestars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95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965FC-E21C-495E-BF15-FCE55DF13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07/01/2016 - 06/30/2017</a:t>
            </a:r>
          </a:p>
        </p:txBody>
      </p:sp>
    </p:spTree>
    <p:extLst>
      <p:ext uri="{BB962C8B-B14F-4D97-AF65-F5344CB8AC3E}">
        <p14:creationId xmlns:p14="http://schemas.microsoft.com/office/powerpoint/2010/main" val="706406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52915-CA6C-4CE1-ABE2-9DE6C490C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8567B-B244-40D3-BC75-09A229EA45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582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711964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6943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685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9978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8916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70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- 2017-06-06 13:53:51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kennt doch Prof. Nikolajew vom Adventure Club of Europe! Er hat es sich natürlich nicht nehmen lassen schon vorab das neue mobile #game Voletarium: Sky Explorers zu testen!! 😆
Bald könnt auch ihr die Lüfte erobern 👉 www.voletarium-skyexplorers.com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32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- 2017-06-05 12:11:14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Jeder Montag sollte ein Feiertag sein! 😁
#europapark #sunshine #Voletarium #themepark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6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- 2017-06-04 15:19:23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euch ein schönes Pfingstwochenende🌹 Was habt ihr schönes vor? 
#Repost @roxisecke
・・・
Pfingstsonntag läuft hier bei uns... @europapark_hotels 😁👌 Seid ihr auch beim Baden? ❤️🎡 • #familyday .
.
. (Bikini by: @gottexswim)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6.2981%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5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20:15:35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#Voletarium Eröffnung 😇🛩 #europapark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5.4834%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64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20:11:52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EP Express with its new design 🚝😀 #ACESommerfest #europapark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6.9263%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958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0AA13-D73B-448F-AC40-3D6F646E1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0838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46CD1-22F0-40CD-9246-1A9EF4BFB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305C8-201B-4CF7-8059-EAB44E057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979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03115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7970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0129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2277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1091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84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20:04:45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Michael Mack holds an inspiring speach about #courage #adventure and #perseverance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12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18:56:41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@xsannykaur ・・・
#ACESommerfest @europapark ❤️ Vielen Dank für die Einladung! Ab sofort mein Lieblings - Freizeitpark! 🎢🎠🍭 #europapark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70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18:53:42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@melaniecmusic performs at our Summer-Party 😍#ACESommerfest #europapark #Voletarium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18:19:01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Familie Mack, Prof. Nikolajew und Jessica auf dem Sommerfest des Adventure Club of Europe! #ACESommerfest #Voletarium #europapark #ACE #party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7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18:17:45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@sarahsunita ・・・
currently at the @europapark summer party😍
thanks for having me #europapark #ACESommerfest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27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18:11:20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 experience more about our ACE Summer-Party ➡️ #Voletarium #ACESommerfest #europapark •
•
•
Also check our Facebook-Livestream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284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2E43D-DC6E-4CF2-8887-E9DAFA443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07/01/2016 - 06/30/2017</a:t>
            </a:r>
          </a:p>
        </p:txBody>
      </p:sp>
    </p:spTree>
    <p:extLst>
      <p:ext uri="{BB962C8B-B14F-4D97-AF65-F5344CB8AC3E}">
        <p14:creationId xmlns:p14="http://schemas.microsoft.com/office/powerpoint/2010/main" val="3162008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BD66-EF22-4470-BD8E-D8DAB14DD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7E989A-1475-4C4D-9028-5F059DCA4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697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90087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2546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0523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10725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820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10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17:51:16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@lucahaenni1 ・・・
Hey meine Lieben ich bin gerade im @europapark gleich gibts das Opening der der neuen Attraktion Voletarium 😲😁
Wer liebt es auch in den @europapark  zu gehen?? fühlt sich einfach an wie Urlaub hier☀️🕺🏼😁#europapark #germany #opening #meeting #day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8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europapark (Europa-Park) - 2017-06-02 11:16:22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Abend feiert der Adventure Club of Europe sein großes Sommerfest. Liveübertragungen auf Facebook 🙌👀 #europapark #Voletarium #ACE #party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368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86C00-B0AC-4B16-9D57-BA303B845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07/01/2016 - 06/30/2017</a:t>
            </a:r>
          </a:p>
        </p:txBody>
      </p:sp>
    </p:spTree>
    <p:extLst>
      <p:ext uri="{BB962C8B-B14F-4D97-AF65-F5344CB8AC3E}">
        <p14:creationId xmlns:p14="http://schemas.microsoft.com/office/powerpoint/2010/main" val="1858996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390</Words>
  <Application>Microsoft Office PowerPoint</Application>
  <PresentationFormat>On-screen Show (4:3)</PresentationFormat>
  <Paragraphs>167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6</dc:title>
  <dc:creator>Administrator</dc:creator>
  <cp:lastModifiedBy>Administrator</cp:lastModifiedBy>
  <cp:revision>1</cp:revision>
  <dcterms:created xsi:type="dcterms:W3CDTF">2017-07-07T15:08:22Z</dcterms:created>
  <dcterms:modified xsi:type="dcterms:W3CDTF">2017-07-07T15:10:06Z</dcterms:modified>
</cp:coreProperties>
</file>