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Bogner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  <c:pt idx="9">
                  <c:v>42826</c:v>
                </c:pt>
                <c:pt idx="10">
                  <c:v>42856</c:v>
                </c:pt>
                <c:pt idx="11">
                  <c:v>42887</c:v>
                </c:pt>
                <c:pt idx="12">
                  <c:v>42917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0.55332461710869996</c:v>
                </c:pt>
                <c:pt idx="1">
                  <c:v>0.44771319272825999</c:v>
                </c:pt>
                <c:pt idx="2">
                  <c:v>0.43965182654027002</c:v>
                </c:pt>
                <c:pt idx="3">
                  <c:v>2.0210134147010002</c:v>
                </c:pt>
                <c:pt idx="4">
                  <c:v>0.90300604722355005</c:v>
                </c:pt>
                <c:pt idx="5">
                  <c:v>2.6613302902455001</c:v>
                </c:pt>
                <c:pt idx="6">
                  <c:v>0.31945297032721998</c:v>
                </c:pt>
                <c:pt idx="7">
                  <c:v>0.56264886498047995</c:v>
                </c:pt>
                <c:pt idx="8">
                  <c:v>0.39308574468918001</c:v>
                </c:pt>
                <c:pt idx="9">
                  <c:v>0.14600121132873001</c:v>
                </c:pt>
                <c:pt idx="10">
                  <c:v>0.18585839174216001</c:v>
                </c:pt>
                <c:pt idx="11">
                  <c:v>4.1875711820419999E-2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1-4F7F-BD4D-BB4DCD8A9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742096"/>
        <c:axId val="258741440"/>
      </c:lineChart>
      <c:dateAx>
        <c:axId val="25874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41440"/>
        <c:crosses val="autoZero"/>
        <c:auto val="1"/>
        <c:lblOffset val="100"/>
        <c:baseTimeUnit val="months"/>
      </c:dateAx>
      <c:valAx>
        <c:axId val="2587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4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8B3F-4DFA-4AE5-A597-D0BBADC4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EBAE1-46BA-4EB0-A1D1-CA1F6045DA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28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E6CDC-4326-48D4-9F9F-FB07F355A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A44CB-2AF7-449D-9669-5D963BBA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236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2017-07-05T08:59:47Z</dcterms:created>
  <dcterms:modified xsi:type="dcterms:W3CDTF">2017-07-05T08:59:55Z</dcterms:modified>
</cp:coreProperties>
</file>