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Sheet1!$A$2:$A$20</c:f>
            </c:multiLvlStrRef>
          </c:cat>
          <c:val>
            <c:numRef>
              <c:f>Sheet1!$B$2:$B$20</c:f>
            </c:numRef>
          </c:val>
          <c:smooth val="0"/>
          <c:extLst>
            <c:ext xmlns:c16="http://schemas.microsoft.com/office/drawing/2014/chart" uri="{C3380CC4-5D6E-409C-BE32-E72D297353CC}">
              <c16:uniqueId val="{00000000-CB52-45E0-977F-14A64B057E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800112"/>
        <c:axId val="232798800"/>
      </c:lineChart>
      <c:catAx>
        <c:axId val="23280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98800"/>
        <c:crosses val="autoZero"/>
        <c:auto val="1"/>
        <c:lblAlgn val="ctr"/>
        <c:lblOffset val="100"/>
        <c:noMultiLvlLbl val="0"/>
      </c:catAx>
      <c:valAx>
        <c:axId val="23279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0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9A47-10FC-42E4-B3E6-CCDEF003D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3AA72D-F88D-4E26-BB69-05A9C2D22B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9176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A993D-AA16-4770-AEB8-4F687F486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2F598-3D01-420E-B067-A5E49EF2B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7163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</dc:title>
  <dc:creator>Administrator</dc:creator>
  <cp:lastModifiedBy>Administrator</cp:lastModifiedBy>
  <cp:revision>1</cp:revision>
  <dcterms:created xsi:type="dcterms:W3CDTF">2017-06-29T14:06:54Z</dcterms:created>
  <dcterms:modified xsi:type="dcterms:W3CDTF">2017-06-29T14:07:04Z</dcterms:modified>
</cp:coreProperties>
</file>