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smooth val="0"/>
          <c:extLst>
            <c:ext xmlns:c16="http://schemas.microsoft.com/office/drawing/2014/chart" uri="{C3380CC4-5D6E-409C-BE32-E72D297353CC}">
              <c16:uniqueId val="{00000000-AD4B-4374-AB56-C1A5D343C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98640"/>
        <c:axId val="242997328"/>
      </c:lineChart>
      <c:catAx>
        <c:axId val="24299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97328"/>
        <c:crosses val="autoZero"/>
        <c:auto val="1"/>
        <c:lblAlgn val="ctr"/>
        <c:lblOffset val="100"/>
        <c:noMultiLvlLbl val="0"/>
      </c:catAx>
      <c:valAx>
        <c:axId val="24299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9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46FF7-77E4-4261-938D-782CC5E8C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547B65-FA3A-4C20-ACA8-935481FC2C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750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18465-4220-418F-9077-88887F0AF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BD4F2-D1AD-4691-BD1D-D1730EFF2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53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</dc:title>
  <dc:creator>Administrator</dc:creator>
  <cp:lastModifiedBy>Administrator</cp:lastModifiedBy>
  <cp:revision>1</cp:revision>
  <dcterms:created xsi:type="dcterms:W3CDTF">2017-06-28T20:28:04Z</dcterms:created>
  <dcterms:modified xsi:type="dcterms:W3CDTF">2017-06-28T20:28:09Z</dcterms:modified>
</cp:coreProperties>
</file>