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SPONSORs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33151</c:v>
                </c:pt>
                <c:pt idx="1">
                  <c:v>55510</c:v>
                </c:pt>
                <c:pt idx="2">
                  <c:v>35582</c:v>
                </c:pt>
                <c:pt idx="3">
                  <c:v>26810</c:v>
                </c:pt>
                <c:pt idx="4">
                  <c:v>117202</c:v>
                </c:pt>
                <c:pt idx="5">
                  <c:v>586496</c:v>
                </c:pt>
                <c:pt idx="6">
                  <c:v>19956</c:v>
                </c:pt>
                <c:pt idx="7">
                  <c:v>376429</c:v>
                </c:pt>
                <c:pt idx="8">
                  <c:v>268437</c:v>
                </c:pt>
                <c:pt idx="9">
                  <c:v>27909</c:v>
                </c:pt>
                <c:pt idx="10">
                  <c:v>248895</c:v>
                </c:pt>
                <c:pt idx="11">
                  <c:v>78924</c:v>
                </c:pt>
                <c:pt idx="12">
                  <c:v>1767612</c:v>
                </c:pt>
                <c:pt idx="13">
                  <c:v>406485</c:v>
                </c:pt>
                <c:pt idx="14">
                  <c:v>158686</c:v>
                </c:pt>
                <c:pt idx="15">
                  <c:v>193426</c:v>
                </c:pt>
                <c:pt idx="16">
                  <c:v>828558</c:v>
                </c:pt>
                <c:pt idx="17">
                  <c:v>38457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B-492A-B269-50D4E7225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498128"/>
        <c:axId val="238648512"/>
      </c:lineChart>
      <c:dateAx>
        <c:axId val="17349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48512"/>
        <c:crosses val="autoZero"/>
        <c:auto val="1"/>
        <c:lblOffset val="100"/>
        <c:baseTimeUnit val="months"/>
      </c:dateAx>
      <c:valAx>
        <c:axId val="23864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9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A80D-B0E2-4938-AE23-C19CE19C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8A2184-2EDF-4784-89CD-97023F836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0635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3363F-5B7B-4B9E-A3E0-ADDB882DE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D05E1-1417-488F-9E6E-AD72940F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728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2017-06-28T20:12:55Z</dcterms:created>
  <dcterms:modified xsi:type="dcterms:W3CDTF">2017-06-28T20:12:58Z</dcterms:modified>
</cp:coreProperties>
</file>