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@SPONSORsVerlag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0.16738567730802001</c:v>
                </c:pt>
                <c:pt idx="15">
                  <c:v>0.31507221032954003</c:v>
                </c:pt>
                <c:pt idx="16">
                  <c:v>0.28735632183908</c:v>
                </c:pt>
                <c:pt idx="17">
                  <c:v>0.2708391804659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BE-4AE1-AB88-5DCDD3C57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707024"/>
        <c:axId val="227707352"/>
      </c:lineChart>
      <c:dateAx>
        <c:axId val="22770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07352"/>
        <c:crosses val="autoZero"/>
        <c:auto val="1"/>
        <c:lblOffset val="100"/>
        <c:baseTimeUnit val="months"/>
      </c:dateAx>
      <c:valAx>
        <c:axId val="22770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0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043E1-DD32-4CA6-9DBD-666CDADC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264ADB-734F-4657-8A06-2C4869C116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096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BBF96-70D9-4298-AA68-EFED361DC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898A8-1147-4A34-A4C4-73090D32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174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2017-06-28T20:00:12Z</dcterms:created>
  <dcterms:modified xsi:type="dcterms:W3CDTF">2017-06-28T20:00:15Z</dcterms:modified>
</cp:coreProperties>
</file>