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Sheet1!$A$2:$A$19</c:f>
            </c:multiLvlStrRef>
          </c:cat>
          <c:val>
            <c:numRef>
              <c:f>Sheet1!$B$2:$B$19</c:f>
            </c:numRef>
          </c:val>
          <c:smooth val="0"/>
          <c:extLst>
            <c:ext xmlns:c16="http://schemas.microsoft.com/office/drawing/2014/chart" uri="{C3380CC4-5D6E-409C-BE32-E72D297353CC}">
              <c16:uniqueId val="{00000000-C9D1-481C-A481-40AB6593C6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2111440"/>
        <c:axId val="232110784"/>
      </c:lineChart>
      <c:catAx>
        <c:axId val="232111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110784"/>
        <c:crosses val="autoZero"/>
        <c:auto val="1"/>
        <c:lblAlgn val="ctr"/>
        <c:lblOffset val="100"/>
        <c:noMultiLvlLbl val="0"/>
      </c:catAx>
      <c:valAx>
        <c:axId val="232110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111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FC051B-0123-4668-A80D-2483597274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5FB3EA5-35C5-4833-8012-6F4811EF9AD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425905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C0BA7D-6229-4606-A387-2E0F2ACF2E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185094-B25C-4526-9EF3-E4EB848C4F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816824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Interaction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</dc:title>
  <dc:creator>Administrator</dc:creator>
  <cp:lastModifiedBy>Administrator</cp:lastModifiedBy>
  <cp:revision>1</cp:revision>
  <dcterms:created xsi:type="dcterms:W3CDTF">2017-06-28T19:50:36Z</dcterms:created>
  <dcterms:modified xsi:type="dcterms:W3CDTF">2017-06-28T19:50:39Z</dcterms:modified>
</cp:coreProperties>
</file>