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Sheet1!$A$2:$A$19</c:f>
            </c:multiLvlStrRef>
          </c:cat>
          <c:val>
            <c:numRef>
              <c:f>Sheet1!$B$2:$B$19</c:f>
            </c:numRef>
          </c:val>
          <c:smooth val="0"/>
          <c:extLst>
            <c:ext xmlns:c16="http://schemas.microsoft.com/office/drawing/2014/chart" uri="{C3380CC4-5D6E-409C-BE32-E72D297353CC}">
              <c16:uniqueId val="{00000000-FB44-4F38-9CB3-3D32C3B38C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6868808"/>
        <c:axId val="169959656"/>
      </c:lineChart>
      <c:catAx>
        <c:axId val="236868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959656"/>
        <c:crosses val="autoZero"/>
        <c:auto val="1"/>
        <c:lblAlgn val="ctr"/>
        <c:lblOffset val="100"/>
        <c:noMultiLvlLbl val="0"/>
      </c:catAx>
      <c:valAx>
        <c:axId val="169959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868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00660-B523-42BA-BEDD-0B0BDBAE7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9F2EE01-256C-41A9-A1A2-A0C9856184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403738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A9C0A1-779F-4F6E-96DD-772AAD6BFD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5DBF04-EFD6-4EEE-A86C-F8B305D00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10266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Change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Rate</dc:title>
  <dc:creator>Administrator</dc:creator>
  <cp:lastModifiedBy>Administrator</cp:lastModifiedBy>
  <cp:revision>1</cp:revision>
  <dcterms:created xsi:type="dcterms:W3CDTF">2017-06-28T19:45:01Z</dcterms:created>
  <dcterms:modified xsi:type="dcterms:W3CDTF">2017-06-28T19:45:04Z</dcterms:modified>
</cp:coreProperties>
</file>