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@SPONSORsVerlag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13">
                  <c:v>3759</c:v>
                </c:pt>
                <c:pt idx="14">
                  <c:v>3841</c:v>
                </c:pt>
                <c:pt idx="15">
                  <c:v>3964</c:v>
                </c:pt>
                <c:pt idx="16">
                  <c:v>4041</c:v>
                </c:pt>
                <c:pt idx="17">
                  <c:v>4103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1C-4257-A4CE-8390001A7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97784"/>
        <c:axId val="240794032"/>
      </c:lineChart>
      <c:dateAx>
        <c:axId val="24149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94032"/>
        <c:crosses val="autoZero"/>
        <c:auto val="1"/>
        <c:lblOffset val="100"/>
        <c:baseTimeUnit val="months"/>
      </c:dateAx>
      <c:valAx>
        <c:axId val="24079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9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25DB7-005B-4D62-B3A2-4E5C393C4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CA8F0-0AA6-42B7-BB25-108DE9DBD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0040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CB7E7-F954-4671-8F09-BEBF1257E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B9B61-9210-414F-8ED0-4F23400F4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1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2017-06-28T19:33:54Z</dcterms:created>
  <dcterms:modified xsi:type="dcterms:W3CDTF">2017-06-28T19:33:57Z</dcterms:modified>
</cp:coreProperties>
</file>