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DAC3-4BB6-A5BE-B31D9A6DC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71144"/>
        <c:axId val="233068520"/>
      </c:lineChart>
      <c:catAx>
        <c:axId val="23307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68520"/>
        <c:crosses val="autoZero"/>
        <c:auto val="1"/>
        <c:lblAlgn val="ctr"/>
        <c:lblOffset val="100"/>
        <c:noMultiLvlLbl val="0"/>
      </c:catAx>
      <c:valAx>
        <c:axId val="23306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7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9C31-BFA3-4EF3-B45F-7890453D0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895A6-4A34-4106-9FA6-E6C18E7CD9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121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50480-F572-4C2E-8EF2-7A8C63A60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9B356-E0B5-448F-80FF-F3AFC018E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8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2017-06-28T19:18:16Z</dcterms:created>
  <dcterms:modified xsi:type="dcterms:W3CDTF">2017-06-28T19:18:19Z</dcterms:modified>
</cp:coreProperties>
</file>