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Sheet1!$A$2:$A$19</c:f>
            </c:multiLvlStrRef>
          </c:cat>
          <c:val>
            <c:numRef>
              <c:f>Sheet1!$B$2:$B$19</c:f>
            </c:numRef>
          </c:val>
          <c:smooth val="0"/>
          <c:extLst>
            <c:ext xmlns:c16="http://schemas.microsoft.com/office/drawing/2014/chart" uri="{C3380CC4-5D6E-409C-BE32-E72D297353CC}">
              <c16:uniqueId val="{00000000-A9BA-4AC8-9A99-82E282BA00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605936"/>
        <c:axId val="168499640"/>
      </c:lineChart>
      <c:catAx>
        <c:axId val="23460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499640"/>
        <c:crosses val="autoZero"/>
        <c:auto val="1"/>
        <c:lblAlgn val="ctr"/>
        <c:lblOffset val="100"/>
        <c:noMultiLvlLbl val="0"/>
      </c:catAx>
      <c:valAx>
        <c:axId val="16849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0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B8638-5451-42DB-8545-AEF4BD8F9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11C52D-B5D6-48BA-BAAB-C6D574C1C5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3164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E2B1D-D5E1-46A2-BBC9-2D50BC1E2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E33C4-4754-4C43-9B2A-7CD3A9974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2861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2017-06-28T19:17:45Z</dcterms:created>
  <dcterms:modified xsi:type="dcterms:W3CDTF">2017-06-28T19:17:48Z</dcterms:modified>
</cp:coreProperties>
</file>