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SPONSORs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1358</c:v>
                </c:pt>
                <c:pt idx="1">
                  <c:v>1592</c:v>
                </c:pt>
                <c:pt idx="2">
                  <c:v>1762</c:v>
                </c:pt>
                <c:pt idx="3">
                  <c:v>1920</c:v>
                </c:pt>
                <c:pt idx="4">
                  <c:v>2143</c:v>
                </c:pt>
                <c:pt idx="5">
                  <c:v>2274</c:v>
                </c:pt>
                <c:pt idx="6">
                  <c:v>2398</c:v>
                </c:pt>
                <c:pt idx="7">
                  <c:v>2523</c:v>
                </c:pt>
                <c:pt idx="8">
                  <c:v>2632</c:v>
                </c:pt>
                <c:pt idx="9">
                  <c:v>2787</c:v>
                </c:pt>
                <c:pt idx="10">
                  <c:v>2979</c:v>
                </c:pt>
                <c:pt idx="11">
                  <c:v>3111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DD-499A-B690-7BF8E35C41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851240"/>
        <c:axId val="256851568"/>
      </c:lineChart>
      <c:dateAx>
        <c:axId val="256851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851568"/>
        <c:crosses val="autoZero"/>
        <c:auto val="1"/>
        <c:lblOffset val="100"/>
        <c:baseTimeUnit val="months"/>
      </c:dateAx>
      <c:valAx>
        <c:axId val="25685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851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61A7E-C7CE-4855-A5CC-D678FED7D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744599-194B-4A1A-A0DF-95DC6C01B1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09948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349E96-E8ED-4EA1-9E3F-E65C409EE1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8AE6C-FA3B-4E97-95AA-9BE668780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9457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2017-06-28T19:14:45Z</dcterms:created>
  <dcterms:modified xsi:type="dcterms:W3CDTF">2017-06-28T19:14:49Z</dcterms:modified>
</cp:coreProperties>
</file>