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Real Madrid C.F.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  <c:pt idx="6">
                  <c:v>42736</c:v>
                </c:pt>
                <c:pt idx="7">
                  <c:v>42767</c:v>
                </c:pt>
                <c:pt idx="8">
                  <c:v>42795</c:v>
                </c:pt>
                <c:pt idx="9">
                  <c:v>42826</c:v>
                </c:pt>
                <c:pt idx="10">
                  <c:v>42856</c:v>
                </c:pt>
                <c:pt idx="11">
                  <c:v>42887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0.76635379504342005</c:v>
                </c:pt>
                <c:pt idx="1">
                  <c:v>0.41742502439592</c:v>
                </c:pt>
                <c:pt idx="2">
                  <c:v>0.31449432994644</c:v>
                </c:pt>
                <c:pt idx="3">
                  <c:v>0.27688909948682999</c:v>
                </c:pt>
                <c:pt idx="4">
                  <c:v>0.47028288161407</c:v>
                </c:pt>
                <c:pt idx="5">
                  <c:v>1.0026830149223001</c:v>
                </c:pt>
                <c:pt idx="6">
                  <c:v>0.49350810183503002</c:v>
                </c:pt>
                <c:pt idx="7">
                  <c:v>0.90627213302277998</c:v>
                </c:pt>
                <c:pt idx="8">
                  <c:v>2.6070381144215</c:v>
                </c:pt>
                <c:pt idx="9">
                  <c:v>4.2375782221613996</c:v>
                </c:pt>
                <c:pt idx="10">
                  <c:v>1.0498962725897001</c:v>
                </c:pt>
                <c:pt idx="11">
                  <c:v>1.626357714167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13C-4582-BF62-878C82A91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23360"/>
        <c:axId val="241222704"/>
      </c:lineChart>
      <c:dateAx>
        <c:axId val="241223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22704"/>
        <c:crosses val="autoZero"/>
        <c:auto val="1"/>
        <c:lblOffset val="100"/>
        <c:baseTimeUnit val="months"/>
      </c:dateAx>
      <c:valAx>
        <c:axId val="241222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2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DE3C7-1BB4-46CF-A8DD-230DE668F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944006-29DE-4C31-B641-108E0E9191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3144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90846-B8C4-4BAF-A0BE-7A95A0DB79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E9C86-8908-466E-8A0D-8CCD97D98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48504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</dc:title>
  <dc:creator>Administrator</dc:creator>
  <cp:lastModifiedBy>Administrator</cp:lastModifiedBy>
  <cp:revision>1</cp:revision>
  <dcterms:created xsi:type="dcterms:W3CDTF">2017-06-28T13:44:44Z</dcterms:created>
  <dcterms:modified xsi:type="dcterms:W3CDTF">2017-06-28T13:44:47Z</dcterms:modified>
</cp:coreProperties>
</file>