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Sheet1!$B$2</c:f>
            </c:numRef>
          </c:val>
          <c:smooth val="0"/>
          <c:extLst>
            <c:ext xmlns:c16="http://schemas.microsoft.com/office/drawing/2014/chart" uri="{C3380CC4-5D6E-409C-BE32-E72D297353CC}">
              <c16:uniqueId val="{00000000-FC8A-4EBB-AD6D-C217EF7C99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Sheet1!$C$2</c:f>
            </c:numRef>
          </c:val>
          <c:smooth val="0"/>
          <c:extLst>
            <c:ext xmlns:c16="http://schemas.microsoft.com/office/drawing/2014/chart" uri="{C3380CC4-5D6E-409C-BE32-E72D297353CC}">
              <c16:uniqueId val="{00000001-FC8A-4EBB-AD6D-C217EF7C99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Sheet1!$D$2</c:f>
            </c:numRef>
          </c:val>
          <c:smooth val="0"/>
          <c:extLst>
            <c:ext xmlns:c16="http://schemas.microsoft.com/office/drawing/2014/chart" uri="{C3380CC4-5D6E-409C-BE32-E72D297353CC}">
              <c16:uniqueId val="{00000002-FC8A-4EBB-AD6D-C217EF7C99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Sheet1!$E$2</c:f>
            </c:numRef>
          </c:val>
          <c:smooth val="0"/>
          <c:extLst>
            <c:ext xmlns:c16="http://schemas.microsoft.com/office/drawing/2014/chart" uri="{C3380CC4-5D6E-409C-BE32-E72D297353CC}">
              <c16:uniqueId val="{00000003-FC8A-4EBB-AD6D-C217EF7C99A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Sheet1!$F$2</c:f>
            </c:numRef>
          </c:val>
          <c:smooth val="0"/>
          <c:extLst>
            <c:ext xmlns:c16="http://schemas.microsoft.com/office/drawing/2014/chart" uri="{C3380CC4-5D6E-409C-BE32-E72D297353CC}">
              <c16:uniqueId val="{00000004-FC8A-4EBB-AD6D-C217EF7C99A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Sheet1!$G$2</c:f>
            </c:numRef>
          </c:val>
          <c:smooth val="0"/>
          <c:extLst>
            <c:ext xmlns:c16="http://schemas.microsoft.com/office/drawing/2014/chart" uri="{C3380CC4-5D6E-409C-BE32-E72D297353CC}">
              <c16:uniqueId val="{00000005-FC8A-4EBB-AD6D-C217EF7C99A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Sheet1!$H$2</c:f>
            </c:numRef>
          </c:val>
          <c:smooth val="0"/>
          <c:extLst>
            <c:ext xmlns:c16="http://schemas.microsoft.com/office/drawing/2014/chart" uri="{C3380CC4-5D6E-409C-BE32-E72D297353CC}">
              <c16:uniqueId val="{00000006-FC8A-4EBB-AD6D-C217EF7C99A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Sheet1!$I$2</c:f>
            </c:numRef>
          </c:val>
          <c:smooth val="0"/>
          <c:extLst>
            <c:ext xmlns:c16="http://schemas.microsoft.com/office/drawing/2014/chart" uri="{C3380CC4-5D6E-409C-BE32-E72D297353CC}">
              <c16:uniqueId val="{00000007-FC8A-4EBB-AD6D-C217EF7C99A8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Sheet1!$J$2</c:f>
            </c:numRef>
          </c:val>
          <c:smooth val="0"/>
          <c:extLst>
            <c:ext xmlns:c16="http://schemas.microsoft.com/office/drawing/2014/chart" uri="{C3380CC4-5D6E-409C-BE32-E72D297353CC}">
              <c16:uniqueId val="{00000008-FC8A-4EBB-AD6D-C217EF7C99A8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Sheet1!$K$2</c:f>
            </c:numRef>
          </c:val>
          <c:smooth val="0"/>
          <c:extLst>
            <c:ext xmlns:c16="http://schemas.microsoft.com/office/drawing/2014/chart" uri="{C3380CC4-5D6E-409C-BE32-E72D297353CC}">
              <c16:uniqueId val="{00000009-FC8A-4EBB-AD6D-C217EF7C99A8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</c:f>
            </c:multiLvlStrRef>
          </c:cat>
          <c:val>
            <c:numRef>
              <c:f>Sheet1!$L$2</c:f>
            </c:numRef>
          </c:val>
          <c:smooth val="0"/>
          <c:extLst>
            <c:ext xmlns:c16="http://schemas.microsoft.com/office/drawing/2014/chart" uri="{C3380CC4-5D6E-409C-BE32-E72D297353CC}">
              <c16:uniqueId val="{0000000A-FC8A-4EBB-AD6D-C217EF7C9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787240"/>
        <c:axId val="187099568"/>
      </c:lineChart>
      <c:catAx>
        <c:axId val="24878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99568"/>
        <c:crosses val="autoZero"/>
        <c:auto val="1"/>
        <c:lblAlgn val="ctr"/>
        <c:lblOffset val="100"/>
        <c:noMultiLvlLbl val="0"/>
      </c:catAx>
      <c:valAx>
        <c:axId val="18709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78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45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56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</dc:title>
  <dc:creator>Administrator</dc:creator>
  <cp:lastModifiedBy>Administrator</cp:lastModifiedBy>
  <cp:revision>1</cp:revision>
  <dcterms:created xsi:type="dcterms:W3CDTF">2017-06-12T15:52:09Z</dcterms:created>
  <dcterms:modified xsi:type="dcterms:W3CDTF">2017-06-12T15:52:16Z</dcterms:modified>
</cp:coreProperties>
</file>