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021505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36530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408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543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1917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45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526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2172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830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- 2017-06-06 04:30:00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Arjen Robben's goal and assist for the Netherlands: 5️⃣:0️⃣ against Ivory Coast ✋😎 
More news from the national teams ➡️ bit.ly/MrWembley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36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- 2017-06-06 03:00:00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Germany Football Team - Die Mannschaft have arrived in Denmark for their friendly and preparations for the FIFA Confederations Cup. 🇩🇪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90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- 2017-06-06 01:30:00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Congrats to Robert Lewandowski on making the UEFA Champions League Team of the Season!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96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- 2017-06-06 00:00:00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Franck Ribéry's workout plan 💪🏻😓😜 #NoPainNoGain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00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22:30:00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club &amp; country 🇨🇱🇪🇸🇳🇱🇧🇷🇦🇹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45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Birthday, Fabian Benko! 🎉🎂🎁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8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 #WorldEnvironmentDay we remember that we are tied to the ocean 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3634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04/20/2017 - 06/19/2017</a:t>
            </a:r>
          </a:p>
        </p:txBody>
      </p:sp>
    </p:spTree>
    <p:extLst>
      <p:ext uri="{BB962C8B-B14F-4D97-AF65-F5344CB8AC3E}">
        <p14:creationId xmlns:p14="http://schemas.microsoft.com/office/powerpoint/2010/main" val="3485430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8655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68737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796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842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013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823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446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945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7347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40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Jérôme Boateng, David Alaba, Javi Martínez, Robert Lewandowski and Renato Sanches are spending their time off. 😎👌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29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Monday Motivation. 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Waiting for off-season to end like...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6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13:35:00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Good morning, FC Bayern Munich family! How's everyone feeling today?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26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03:45:00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#NoPainNoGain Franck Ribéry👌😘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73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02:15:00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🐯 is celebrating his birthday, and in tribute to his amazing time with #FCBayern, we're looking back at his best moments! #DankeTiger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89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- 2017-06-05 01:00:00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 the best to the birthday boy Lukas Podolski! Keep making us smile!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92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04/20/2017 - 06/19/2017</a:t>
            </a:r>
          </a:p>
        </p:txBody>
      </p:sp>
    </p:spTree>
    <p:extLst>
      <p:ext uri="{BB962C8B-B14F-4D97-AF65-F5344CB8AC3E}">
        <p14:creationId xmlns:p14="http://schemas.microsoft.com/office/powerpoint/2010/main" val="522569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997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38925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238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758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618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1131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186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147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989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41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- 2017-06-04 23:45:00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101, 102, 103... The hard work never stops! 💪 Franck Ribéry training even on his off days! #MiaSanMia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97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- 2017-06-04 22:15:00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Captain Arjen Robben led Holland 🇳🇱 to a 5-0 victory over Ivory Coast 🇨🇮 tonight.
Congratulations on the win and the goal, Arjen!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567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- 2017-06-04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Back to our roots! ♦ Introducing our new 2017/18 home jersey. #RedPassion #MiaSanMia
➡ http://bit.ly/NewHomeKit1718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29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- 2017-06-04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Holidays for some, but not for others. Manuel Neuer back at HQ to work on his comeback!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48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- 2017-06-04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birthday, Tiger! 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34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- 2017-06-04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Introducing the latest member of the FC Bayern Munich Hall of Fame - Philipp Lahm! #DankePhilipp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3773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04/20/2017 - 06/19/2017</a:t>
            </a:r>
          </a:p>
        </p:txBody>
      </p:sp>
    </p:spTree>
    <p:extLst>
      <p:ext uri="{BB962C8B-B14F-4D97-AF65-F5344CB8AC3E}">
        <p14:creationId xmlns:p14="http://schemas.microsoft.com/office/powerpoint/2010/main" val="1553738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644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59845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856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437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89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155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831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8758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635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2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- 2017-06-04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one sun sets, another rises! Happy Sunday everyone!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02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- 2017-06-03 23:30:00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Proud past. Strong future. Buy the new FC Bayern Munich home kit! 
🔴 bit.ly/NewHomeKit1718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47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- 2017-06-03 21:30:00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Vote Robert Lewandowski and Xabi Alonso for Bundesliga Official Goal of the Season!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66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- 2017-06-03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Thanks for the memories, Mr. Starke!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44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- 2017-06-03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we have to ask, are you watching the UEFA Champions League Final today? Who are you pulling for?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40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04/20/2017 - 06/19/2017</a:t>
            </a:r>
          </a:p>
        </p:txBody>
      </p:sp>
    </p:spTree>
    <p:extLst>
      <p:ext uri="{BB962C8B-B14F-4D97-AF65-F5344CB8AC3E}">
        <p14:creationId xmlns:p14="http://schemas.microsoft.com/office/powerpoint/2010/main" val="3331753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494</Words>
  <Application>Microsoft Office PowerPoint</Application>
  <PresentationFormat>On-screen Show (4:3)</PresentationFormat>
  <Paragraphs>240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2017-06-06T16:02:58Z</dcterms:created>
  <dcterms:modified xsi:type="dcterms:W3CDTF">2017-06-06T16:05:51Z</dcterms:modified>
</cp:coreProperties>
</file>