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369955"/>
              </p:ext>
            </p:extLst>
          </p:nvPr>
        </p:nvGraphicFramePr>
        <p:xfrm>
          <a:off x="457200" y="1731963"/>
          <a:ext cx="82296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7807266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96111057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0293282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11107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655214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5975510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5719143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6668680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0380253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8983273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8372771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3219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63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- 2017-04-19 14:19:33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2⃣3⃣1⃣ UEFA Champions League-Spiele
🏆🏆🏆 Titelgewinne
🎩 ab vor dieser Leistung, Philipp Lahm &amp; Xabi Alonso!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25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- 2017-04-19 10:37:11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35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- 2017-04-19 05:55:00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Karl-Heinz Rummenigge sprach nach dem bitteren Aus gegen Real Madrid zum Team. Bitter: Manuel Neuer zog sich laut einer ersten Diagnose nach dem Spiel eine Fraktur im linken Fuß zu.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1101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03/20/2017 - 04/19/2017</a:t>
            </a:r>
          </a:p>
        </p:txBody>
      </p:sp>
    </p:spTree>
    <p:extLst>
      <p:ext uri="{BB962C8B-B14F-4D97-AF65-F5344CB8AC3E}">
        <p14:creationId xmlns:p14="http://schemas.microsoft.com/office/powerpoint/2010/main" val="213681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983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204433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77568781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6655532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60270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344240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7087799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6488544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79586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287038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6543597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246569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443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7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- 2017-04-19 05:03:49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Jérôme Boateng: "Es war ein sehr, sehr schweres Spiel. Wir können uns nichts vorwerfen, wir haben super gekämpft. Wir können mit erhobenem Kopf hier rausgehen."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0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- 2017-04-19 00:31:01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bitter! Manuel Neuer hat sich bei der 2:4-Niederlage verletzt: fcbayern.com/NeuerVerletzung 
Gute Genesung, Manu!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61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23:42:35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👏👏👏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7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22:05:16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Danke! 🙌 #Legenden Philipp Lahm Xabi Alonso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033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03/20/2017 - 04/19/2017</a:t>
            </a:r>
          </a:p>
        </p:txBody>
      </p:sp>
    </p:spTree>
    <p:extLst>
      <p:ext uri="{BB962C8B-B14F-4D97-AF65-F5344CB8AC3E}">
        <p14:creationId xmlns:p14="http://schemas.microsoft.com/office/powerpoint/2010/main" val="3485296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949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8526288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09821002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5061114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29864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885730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2125917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0860520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6883708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9397591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6516804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4260039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0655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17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21:33:15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CL-Aus nach Verlängerung. Bayerns Kampfgeist wird nicht belohnt: http://fcb.de/RMAFCBbericht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63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21:13:00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dramatische CL-Nacht mit bitterem Ausgang für den FC Bayern. Unsere Jungs haben alles, aber auch wirklich alles gegeben, alles versucht, doch am Ende zieht Real ins Halbfinale 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6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20:35:57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9️⃣0️⃣ Minuten sind rum! Es geht in die Verlängerung! 💪 #WeiterImmerWeiter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67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20:21:31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DRIN! Ramos befördert den Ball ins eigene Tor und der FC Bayern führt mit 2:1! #WeiterImmerWeiter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01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03/20/2017 - 04/19/2017</a:t>
            </a:r>
          </a:p>
        </p:txBody>
      </p:sp>
    </p:spTree>
    <p:extLst>
      <p:ext uri="{BB962C8B-B14F-4D97-AF65-F5344CB8AC3E}">
        <p14:creationId xmlns:p14="http://schemas.microsoft.com/office/powerpoint/2010/main" val="1289675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8785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4485778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81462822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785677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23386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979521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8588293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5298191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1375966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5667705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2049000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5859962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0573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20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20:13:18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BAAAAAAYEEEEEERN! Noch 20 Minuten! 🔴⚪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70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19:55:13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TOOOOOOOOOOR! YES! Lewy bleibt eiskalt und verwandelt den Foulelfmeter zum 0-1!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59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19:30:54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Halbzeit! 🕥 Was für ein intensives Spiel! Wie habt ihr die erste Hälfte gesehen? #packmas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36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18:46:20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gemeinsam für den großen Traum! #PACKMAS!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0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17:27:42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Unsere Aufstellung für #RMAFCB. #PACKMAS! 🔴⚪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7199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03/20/2017 - 04/19/2017</a:t>
            </a:r>
          </a:p>
        </p:txBody>
      </p:sp>
    </p:spTree>
    <p:extLst>
      <p:ext uri="{BB962C8B-B14F-4D97-AF65-F5344CB8AC3E}">
        <p14:creationId xmlns:p14="http://schemas.microsoft.com/office/powerpoint/2010/main" val="1224298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685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6549460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14169748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4730415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55529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135866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2556976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161937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889549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0095390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5537315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201879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9628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4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16:32:41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🔴⚪ #packmas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7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16:00:04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⚽️ News-Update vor dem CL-Kracher vs. Real Madrid 🎥 #FCBayernTVlive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23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14:56:52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Lieblingsbär ist im UEFA Champions League-Fieber. Wie sieht's bei euch aus? #packmas 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32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13:57:04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Keylor Navas 🇨🇷 vs. Manuel Neuer 🇩🇪 - Die Torhüter im Vergleich!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37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13:08:25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Damit ihr optimal auf heute Abend vorbereitet seid: Unsere Checkliste zum Viertelfinal-Rückspiel! 😉 📝 #packmas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2886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03/20/2017 - 04/19/2017</a:t>
            </a:r>
          </a:p>
        </p:txBody>
      </p:sp>
    </p:spTree>
    <p:extLst>
      <p:ext uri="{BB962C8B-B14F-4D97-AF65-F5344CB8AC3E}">
        <p14:creationId xmlns:p14="http://schemas.microsoft.com/office/powerpoint/2010/main" val="1815487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48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660540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10884141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1335930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02440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392036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9258963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9311433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7193746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1521244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9445654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6971776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813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14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12:03:50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2⃣0⃣1⃣2⃣. UEFA Champions League-Halbfinale. Estadio Santiago Bernabéu. ➡️ Was für ein Showdown im Elfmeterschießen! #packmas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3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11:19:42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Weiß gegen Rot! Entdeckt Real Madrid vs. FC Bayern auf eurem Smartphone. Wie gefällt euch das Format? 📱 #packmas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527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09:34:58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Schaut euch jetzt das live Q&amp;A mit Bixente Lizarazu an. Wir freuen uns auf eure Fragen!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823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- 2017-04-18 08:25:03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dieser Einstellung können wir es schaffen!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04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03/20/2017 - 04/19/2017</a:t>
            </a:r>
          </a:p>
        </p:txBody>
      </p:sp>
    </p:spTree>
    <p:extLst>
      <p:ext uri="{BB962C8B-B14F-4D97-AF65-F5344CB8AC3E}">
        <p14:creationId xmlns:p14="http://schemas.microsoft.com/office/powerpoint/2010/main" val="33905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642</Words>
  <Application>Microsoft Office PowerPoint</Application>
  <PresentationFormat>On-screen Show (4:3)</PresentationFormat>
  <Paragraphs>384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6</dc:title>
  <dc:creator>Administrator</dc:creator>
  <cp:lastModifiedBy>Administrator</cp:lastModifiedBy>
  <cp:revision>1</cp:revision>
  <dcterms:created xsi:type="dcterms:W3CDTF">2017-06-06T12:29:43Z</dcterms:created>
  <dcterms:modified xsi:type="dcterms:W3CDTF">2017-06-06T12:36:10Z</dcterms:modified>
</cp:coreProperties>
</file>