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@BMW_Welt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  <c:pt idx="31">
                  <c:v>42826</c:v>
                </c:pt>
                <c:pt idx="32">
                  <c:v>42827</c:v>
                </c:pt>
                <c:pt idx="33">
                  <c:v>42828</c:v>
                </c:pt>
                <c:pt idx="34">
                  <c:v>42829</c:v>
                </c:pt>
                <c:pt idx="35">
                  <c:v>42830</c:v>
                </c:pt>
                <c:pt idx="36">
                  <c:v>42831</c:v>
                </c:pt>
                <c:pt idx="37">
                  <c:v>42832</c:v>
                </c:pt>
                <c:pt idx="38">
                  <c:v>42833</c:v>
                </c:pt>
                <c:pt idx="39">
                  <c:v>42834</c:v>
                </c:pt>
                <c:pt idx="40">
                  <c:v>42835</c:v>
                </c:pt>
                <c:pt idx="41">
                  <c:v>42836</c:v>
                </c:pt>
                <c:pt idx="42">
                  <c:v>42837</c:v>
                </c:pt>
                <c:pt idx="43">
                  <c:v>42838</c:v>
                </c:pt>
                <c:pt idx="44">
                  <c:v>42839</c:v>
                </c:pt>
                <c:pt idx="45">
                  <c:v>42840</c:v>
                </c:pt>
                <c:pt idx="46">
                  <c:v>42841</c:v>
                </c:pt>
                <c:pt idx="47">
                  <c:v>42842</c:v>
                </c:pt>
                <c:pt idx="48">
                  <c:v>42843</c:v>
                </c:pt>
                <c:pt idx="49">
                  <c:v>42844</c:v>
                </c:pt>
                <c:pt idx="50">
                  <c:v>42845</c:v>
                </c:pt>
                <c:pt idx="51">
                  <c:v>42846</c:v>
                </c:pt>
                <c:pt idx="52">
                  <c:v>42847</c:v>
                </c:pt>
                <c:pt idx="53">
                  <c:v>42848</c:v>
                </c:pt>
                <c:pt idx="54">
                  <c:v>42849</c:v>
                </c:pt>
                <c:pt idx="55">
                  <c:v>42850</c:v>
                </c:pt>
                <c:pt idx="56">
                  <c:v>42851</c:v>
                </c:pt>
                <c:pt idx="57">
                  <c:v>42852</c:v>
                </c:pt>
                <c:pt idx="58">
                  <c:v>42853</c:v>
                </c:pt>
                <c:pt idx="59">
                  <c:v>42854</c:v>
                </c:pt>
                <c:pt idx="60">
                  <c:v>42855</c:v>
                </c:pt>
                <c:pt idx="61">
                  <c:v>42856</c:v>
                </c:pt>
                <c:pt idx="62">
                  <c:v>42857</c:v>
                </c:pt>
                <c:pt idx="63">
                  <c:v>42858</c:v>
                </c:pt>
                <c:pt idx="64">
                  <c:v>42859</c:v>
                </c:pt>
                <c:pt idx="65">
                  <c:v>42860</c:v>
                </c:pt>
                <c:pt idx="66">
                  <c:v>42861</c:v>
                </c:pt>
                <c:pt idx="67">
                  <c:v>42862</c:v>
                </c:pt>
                <c:pt idx="68">
                  <c:v>42863</c:v>
                </c:pt>
                <c:pt idx="69">
                  <c:v>42864</c:v>
                </c:pt>
                <c:pt idx="70">
                  <c:v>42865</c:v>
                </c:pt>
                <c:pt idx="71">
                  <c:v>42866</c:v>
                </c:pt>
                <c:pt idx="72">
                  <c:v>42867</c:v>
                </c:pt>
                <c:pt idx="73">
                  <c:v>42868</c:v>
                </c:pt>
                <c:pt idx="74">
                  <c:v>42869</c:v>
                </c:pt>
                <c:pt idx="75">
                  <c:v>42870</c:v>
                </c:pt>
                <c:pt idx="76">
                  <c:v>42871</c:v>
                </c:pt>
                <c:pt idx="77">
                  <c:v>42872</c:v>
                </c:pt>
                <c:pt idx="78">
                  <c:v>42873</c:v>
                </c:pt>
                <c:pt idx="79">
                  <c:v>42874</c:v>
                </c:pt>
                <c:pt idx="80">
                  <c:v>42875</c:v>
                </c:pt>
                <c:pt idx="81">
                  <c:v>42876</c:v>
                </c:pt>
                <c:pt idx="82">
                  <c:v>42877</c:v>
                </c:pt>
                <c:pt idx="83">
                  <c:v>42878</c:v>
                </c:pt>
                <c:pt idx="84">
                  <c:v>42879</c:v>
                </c:pt>
                <c:pt idx="85">
                  <c:v>42880</c:v>
                </c:pt>
                <c:pt idx="86">
                  <c:v>42881</c:v>
                </c:pt>
                <c:pt idx="87">
                  <c:v>42882</c:v>
                </c:pt>
                <c:pt idx="88">
                  <c:v>42883</c:v>
                </c:pt>
                <c:pt idx="89">
                  <c:v>42884</c:v>
                </c:pt>
                <c:pt idx="90">
                  <c:v>42885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3.7864445285876999E-2</c:v>
                </c:pt>
                <c:pt idx="5">
                  <c:v>2.2713506965475E-2</c:v>
                </c:pt>
                <c:pt idx="6">
                  <c:v>0</c:v>
                </c:pt>
                <c:pt idx="7">
                  <c:v>3.783006733752E-2</c:v>
                </c:pt>
                <c:pt idx="8">
                  <c:v>3.7804324814758997E-2</c:v>
                </c:pt>
                <c:pt idx="9">
                  <c:v>6.8011788710043E-2</c:v>
                </c:pt>
                <c:pt idx="10">
                  <c:v>0</c:v>
                </c:pt>
                <c:pt idx="11">
                  <c:v>4.5296693341386002E-2</c:v>
                </c:pt>
                <c:pt idx="12">
                  <c:v>7.5466002565844001E-2</c:v>
                </c:pt>
                <c:pt idx="13">
                  <c:v>0</c:v>
                </c:pt>
                <c:pt idx="14">
                  <c:v>0</c:v>
                </c:pt>
                <c:pt idx="15">
                  <c:v>6.7837491520314E-2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2.9336542801264001</c:v>
                </c:pt>
                <c:pt idx="22">
                  <c:v>2.2552999548939998E-2</c:v>
                </c:pt>
                <c:pt idx="23">
                  <c:v>4.5068729812965003E-2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5.2285628921422002E-2</c:v>
                </c:pt>
                <c:pt idx="40">
                  <c:v>0</c:v>
                </c:pt>
                <c:pt idx="41">
                  <c:v>0</c:v>
                </c:pt>
                <c:pt idx="42">
                  <c:v>5.9656972408649998E-2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0.19332292363744999</c:v>
                </c:pt>
                <c:pt idx="54">
                  <c:v>5.2017537341160998E-2</c:v>
                </c:pt>
                <c:pt idx="55">
                  <c:v>0</c:v>
                </c:pt>
                <c:pt idx="56">
                  <c:v>0</c:v>
                </c:pt>
                <c:pt idx="57">
                  <c:v>9.6517930061623E-2</c:v>
                </c:pt>
                <c:pt idx="58">
                  <c:v>0</c:v>
                </c:pt>
                <c:pt idx="59">
                  <c:v>0</c:v>
                </c:pt>
                <c:pt idx="60">
                  <c:v>0.17047139045359999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5.1717768747690997E-2</c:v>
                </c:pt>
                <c:pt idx="67">
                  <c:v>0</c:v>
                </c:pt>
                <c:pt idx="68">
                  <c:v>5.9062384643779997E-2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7.3697398481834004E-3</c:v>
                </c:pt>
                <c:pt idx="74">
                  <c:v>0</c:v>
                </c:pt>
                <c:pt idx="75">
                  <c:v>0</c:v>
                </c:pt>
                <c:pt idx="76">
                  <c:v>7.3643125414243005E-2</c:v>
                </c:pt>
                <c:pt idx="77">
                  <c:v>0.51891653172383001</c:v>
                </c:pt>
                <c:pt idx="78">
                  <c:v>0.73186861635681999</c:v>
                </c:pt>
                <c:pt idx="79">
                  <c:v>1.8100542283453001</c:v>
                </c:pt>
                <c:pt idx="80">
                  <c:v>0.98003364294594997</c:v>
                </c:pt>
                <c:pt idx="81">
                  <c:v>9.3553574038882995E-2</c:v>
                </c:pt>
                <c:pt idx="82">
                  <c:v>0.30674846625766999</c:v>
                </c:pt>
                <c:pt idx="83">
                  <c:v>0.21878646441074001</c:v>
                </c:pt>
                <c:pt idx="84">
                  <c:v>0.13345951323676</c:v>
                </c:pt>
                <c:pt idx="85">
                  <c:v>9.4504216341960004E-2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36-4286-92A2-1F1CC79EC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30376"/>
        <c:axId val="286831032"/>
      </c:lineChart>
      <c:dateAx>
        <c:axId val="28683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1032"/>
        <c:crosses val="autoZero"/>
        <c:auto val="1"/>
        <c:lblOffset val="100"/>
        <c:baseTimeUnit val="days"/>
      </c:dateAx>
      <c:valAx>
        <c:axId val="28683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3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3369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02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2017-05-31T10:25:33Z</dcterms:created>
  <dcterms:modified xsi:type="dcterms:W3CDTF">2017-05-31T10:25:37Z</dcterms:modified>
</cp:coreProperties>
</file>