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  <c:pt idx="31">
                  <c:v>42826</c:v>
                </c:pt>
                <c:pt idx="32">
                  <c:v>42827</c:v>
                </c:pt>
                <c:pt idx="33">
                  <c:v>42828</c:v>
                </c:pt>
                <c:pt idx="34">
                  <c:v>42829</c:v>
                </c:pt>
                <c:pt idx="35">
                  <c:v>42830</c:v>
                </c:pt>
                <c:pt idx="36">
                  <c:v>42831</c:v>
                </c:pt>
                <c:pt idx="37">
                  <c:v>42832</c:v>
                </c:pt>
                <c:pt idx="38">
                  <c:v>42833</c:v>
                </c:pt>
                <c:pt idx="39">
                  <c:v>42834</c:v>
                </c:pt>
                <c:pt idx="40">
                  <c:v>42835</c:v>
                </c:pt>
                <c:pt idx="41">
                  <c:v>42836</c:v>
                </c:pt>
                <c:pt idx="42">
                  <c:v>42837</c:v>
                </c:pt>
                <c:pt idx="43">
                  <c:v>42838</c:v>
                </c:pt>
                <c:pt idx="44">
                  <c:v>42839</c:v>
                </c:pt>
                <c:pt idx="45">
                  <c:v>42840</c:v>
                </c:pt>
                <c:pt idx="46">
                  <c:v>42841</c:v>
                </c:pt>
                <c:pt idx="47">
                  <c:v>42842</c:v>
                </c:pt>
                <c:pt idx="48">
                  <c:v>42843</c:v>
                </c:pt>
                <c:pt idx="49">
                  <c:v>42844</c:v>
                </c:pt>
                <c:pt idx="50">
                  <c:v>42845</c:v>
                </c:pt>
                <c:pt idx="51">
                  <c:v>42846</c:v>
                </c:pt>
                <c:pt idx="52">
                  <c:v>42847</c:v>
                </c:pt>
                <c:pt idx="53">
                  <c:v>42848</c:v>
                </c:pt>
                <c:pt idx="54">
                  <c:v>42849</c:v>
                </c:pt>
                <c:pt idx="55">
                  <c:v>42850</c:v>
                </c:pt>
                <c:pt idx="56">
                  <c:v>42851</c:v>
                </c:pt>
                <c:pt idx="57">
                  <c:v>42852</c:v>
                </c:pt>
                <c:pt idx="58">
                  <c:v>42853</c:v>
                </c:pt>
                <c:pt idx="59">
                  <c:v>42854</c:v>
                </c:pt>
                <c:pt idx="60">
                  <c:v>42855</c:v>
                </c:pt>
                <c:pt idx="61">
                  <c:v>42856</c:v>
                </c:pt>
                <c:pt idx="62">
                  <c:v>42857</c:v>
                </c:pt>
                <c:pt idx="63">
                  <c:v>42858</c:v>
                </c:pt>
                <c:pt idx="64">
                  <c:v>42859</c:v>
                </c:pt>
                <c:pt idx="65">
                  <c:v>42860</c:v>
                </c:pt>
                <c:pt idx="66">
                  <c:v>42861</c:v>
                </c:pt>
                <c:pt idx="67">
                  <c:v>42862</c:v>
                </c:pt>
                <c:pt idx="68">
                  <c:v>42863</c:v>
                </c:pt>
                <c:pt idx="69">
                  <c:v>42864</c:v>
                </c:pt>
                <c:pt idx="70">
                  <c:v>42865</c:v>
                </c:pt>
                <c:pt idx="71">
                  <c:v>42866</c:v>
                </c:pt>
                <c:pt idx="72">
                  <c:v>42867</c:v>
                </c:pt>
                <c:pt idx="73">
                  <c:v>42868</c:v>
                </c:pt>
                <c:pt idx="74">
                  <c:v>42869</c:v>
                </c:pt>
                <c:pt idx="75">
                  <c:v>42870</c:v>
                </c:pt>
                <c:pt idx="76">
                  <c:v>42871</c:v>
                </c:pt>
                <c:pt idx="77">
                  <c:v>42872</c:v>
                </c:pt>
                <c:pt idx="78">
                  <c:v>42873</c:v>
                </c:pt>
                <c:pt idx="79">
                  <c:v>42874</c:v>
                </c:pt>
                <c:pt idx="80">
                  <c:v>42875</c:v>
                </c:pt>
                <c:pt idx="81">
                  <c:v>42876</c:v>
                </c:pt>
                <c:pt idx="82">
                  <c:v>42877</c:v>
                </c:pt>
                <c:pt idx="83">
                  <c:v>42878</c:v>
                </c:pt>
                <c:pt idx="84">
                  <c:v>42879</c:v>
                </c:pt>
                <c:pt idx="85">
                  <c:v>42880</c:v>
                </c:pt>
                <c:pt idx="86">
                  <c:v>42881</c:v>
                </c:pt>
                <c:pt idx="87">
                  <c:v>42882</c:v>
                </c:pt>
                <c:pt idx="88">
                  <c:v>42883</c:v>
                </c:pt>
                <c:pt idx="89">
                  <c:v>42884</c:v>
                </c:pt>
                <c:pt idx="90">
                  <c:v>42885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1.7777894833874999E-2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3.3567427747756999E-2</c:v>
                </c:pt>
                <c:pt idx="5">
                  <c:v>0.16914293235927999</c:v>
                </c:pt>
                <c:pt idx="6">
                  <c:v>9.5424557016173008E-3</c:v>
                </c:pt>
                <c:pt idx="7">
                  <c:v>1.5464850369347E-2</c:v>
                </c:pt>
                <c:pt idx="8">
                  <c:v>3.3561353114789999E-2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4.0129466870164998E-2</c:v>
                </c:pt>
                <c:pt idx="13">
                  <c:v>9.3741365926823E-2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0.15684082464735</c:v>
                </c:pt>
                <c:pt idx="20">
                  <c:v>0</c:v>
                </c:pt>
                <c:pt idx="21">
                  <c:v>0.37274308009374002</c:v>
                </c:pt>
                <c:pt idx="22">
                  <c:v>7.2297312840330996E-3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2.5186406786751E-3</c:v>
                </c:pt>
                <c:pt idx="29">
                  <c:v>0</c:v>
                </c:pt>
                <c:pt idx="30">
                  <c:v>1.6424298764563999E-2</c:v>
                </c:pt>
                <c:pt idx="31">
                  <c:v>0</c:v>
                </c:pt>
                <c:pt idx="32">
                  <c:v>0</c:v>
                </c:pt>
                <c:pt idx="33">
                  <c:v>0.24268337536779999</c:v>
                </c:pt>
                <c:pt idx="34">
                  <c:v>3.4805222096718998E-2</c:v>
                </c:pt>
                <c:pt idx="35">
                  <c:v>0</c:v>
                </c:pt>
                <c:pt idx="36">
                  <c:v>0</c:v>
                </c:pt>
                <c:pt idx="37">
                  <c:v>3.9714058776806997E-2</c:v>
                </c:pt>
                <c:pt idx="38">
                  <c:v>3.3142680881923001E-2</c:v>
                </c:pt>
                <c:pt idx="39">
                  <c:v>2.1326438878426002E-2</c:v>
                </c:pt>
                <c:pt idx="40">
                  <c:v>1.4762956134336E-2</c:v>
                </c:pt>
                <c:pt idx="41">
                  <c:v>5.6748662470108999E-2</c:v>
                </c:pt>
                <c:pt idx="42">
                  <c:v>1.0823930726843E-2</c:v>
                </c:pt>
                <c:pt idx="43">
                  <c:v>1.6071001026576E-2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2.2959024700630999E-2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0.19951984404744</c:v>
                </c:pt>
                <c:pt idx="60">
                  <c:v>6.0158045648186997E-2</c:v>
                </c:pt>
                <c:pt idx="61">
                  <c:v>8.5622593907069999E-2</c:v>
                </c:pt>
                <c:pt idx="62">
                  <c:v>0.11990055115049</c:v>
                </c:pt>
                <c:pt idx="63">
                  <c:v>1.012585457313E-2</c:v>
                </c:pt>
                <c:pt idx="64">
                  <c:v>0</c:v>
                </c:pt>
                <c:pt idx="65">
                  <c:v>1.1102838407983999E-2</c:v>
                </c:pt>
                <c:pt idx="66">
                  <c:v>4.6038411054443E-2</c:v>
                </c:pt>
                <c:pt idx="67">
                  <c:v>0</c:v>
                </c:pt>
                <c:pt idx="68">
                  <c:v>1.5993158844706E-2</c:v>
                </c:pt>
                <c:pt idx="69">
                  <c:v>0.11519233530433</c:v>
                </c:pt>
                <c:pt idx="70">
                  <c:v>0</c:v>
                </c:pt>
                <c:pt idx="71">
                  <c:v>4.4688145246257999E-2</c:v>
                </c:pt>
                <c:pt idx="72">
                  <c:v>0.14057266236794999</c:v>
                </c:pt>
                <c:pt idx="73">
                  <c:v>7.5006766914841004E-3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4.9232815791018E-2</c:v>
                </c:pt>
                <c:pt idx="78">
                  <c:v>0.12754586632775999</c:v>
                </c:pt>
                <c:pt idx="79">
                  <c:v>0.2337404312511</c:v>
                </c:pt>
                <c:pt idx="80">
                  <c:v>0.26071399790474997</c:v>
                </c:pt>
                <c:pt idx="81">
                  <c:v>0.10628394848467</c:v>
                </c:pt>
                <c:pt idx="82">
                  <c:v>0.12589355329794</c:v>
                </c:pt>
                <c:pt idx="83">
                  <c:v>0.34331044072723998</c:v>
                </c:pt>
                <c:pt idx="84">
                  <c:v>0.31709926359849999</c:v>
                </c:pt>
                <c:pt idx="85">
                  <c:v>6.5793261125228999E-2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0.11403358324758001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B9-4D1C-8DC5-223247505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441984"/>
        <c:axId val="176522536"/>
      </c:lineChart>
      <c:dateAx>
        <c:axId val="23644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522536"/>
        <c:crosses val="autoZero"/>
        <c:auto val="1"/>
        <c:lblOffset val="100"/>
        <c:baseTimeUnit val="days"/>
      </c:dateAx>
      <c:valAx>
        <c:axId val="17652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4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830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03/01/2017 - 05/30/2017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597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2017-05-31T10:19:53Z</dcterms:created>
  <dcterms:modified xsi:type="dcterms:W3CDTF">2017-05-31T10:19:56Z</dcterms:modified>
</cp:coreProperties>
</file>