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Sheet1!$B$2:$B$92</c:f>
            </c:numRef>
          </c:val>
          <c:smooth val="0"/>
          <c:extLst>
            <c:ext xmlns:c16="http://schemas.microsoft.com/office/drawing/2014/chart" uri="{C3380CC4-5D6E-409C-BE32-E72D297353CC}">
              <c16:uniqueId val="{00000000-0594-4986-86D2-0B1512266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552568"/>
        <c:axId val="234554208"/>
      </c:lineChart>
      <c:catAx>
        <c:axId val="234552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554208"/>
        <c:crosses val="autoZero"/>
        <c:auto val="1"/>
        <c:lblAlgn val="ctr"/>
        <c:lblOffset val="100"/>
        <c:noMultiLvlLbl val="0"/>
      </c:catAx>
      <c:valAx>
        <c:axId val="23455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55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5373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03/01/2017 - 05/30/2017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5421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2017-05-31T10:19:26Z</dcterms:created>
  <dcterms:modified xsi:type="dcterms:W3CDTF">2017-05-31T10:19:29Z</dcterms:modified>
</cp:coreProperties>
</file>